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019" autoAdjust="0"/>
  </p:normalViewPr>
  <p:slideViewPr>
    <p:cSldViewPr>
      <p:cViewPr>
        <p:scale>
          <a:sx n="100" d="100"/>
          <a:sy n="100" d="100"/>
        </p:scale>
        <p:origin x="2030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обучающихся к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 2024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47248" cy="1794528"/>
          </a:xfrm>
        </p:spPr>
        <p:txBody>
          <a:bodyPr>
            <a:noAutofit/>
          </a:bodyPr>
          <a:lstStyle/>
          <a:p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</a:t>
            </a:r>
            <a:r>
              <a:rPr lang="ru-RU" sz="5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квадратного уравнения</a:t>
            </a:r>
            <a:endParaRPr lang="ru-RU" sz="5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672" y="198884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правильно определять коэффициенты квадратного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уравнении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равны</a:t>
            </a:r>
          </a:p>
          <a:p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7;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определить коэффициенты квадратного уравнения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+ 7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все слагаемые перебросить в одну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часть, привести подобные слагаемые и расставить их по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старшинству степеней, т.е.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+ 7 −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1;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8;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−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2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Autofit/>
          </a:bodyPr>
          <a:lstStyle/>
          <a:p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Неполные квадратные</a:t>
            </a:r>
            <a:b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9289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Квадратное уравнение, в котором хотя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коэффициентов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нулю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называется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07562" y="4077072"/>
            <a:ext cx="47702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+ 13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− 4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+1 = 0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− 11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= 0</a:t>
            </a:r>
          </a:p>
        </p:txBody>
      </p:sp>
    </p:spTree>
    <p:extLst>
      <p:ext uri="{BB962C8B-B14F-4D97-AF65-F5344CB8AC3E}">
        <p14:creationId xmlns:p14="http://schemas.microsoft.com/office/powerpoint/2010/main" val="26672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Autofit/>
          </a:bodyPr>
          <a:lstStyle/>
          <a:p>
            <a:r>
              <a:rPr lang="ru-RU" sz="4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неполных</a:t>
            </a:r>
            <a:r>
              <a:rPr lang="en-US" sz="4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квадратных</a:t>
            </a:r>
            <a:r>
              <a:rPr lang="ru-RU" sz="4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 и их корни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6048671" cy="424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9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неполных квадратных</a:t>
            </a:r>
            <a:b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 и их корни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755196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9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корней</a:t>
            </a:r>
            <a:b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квадратного уравнения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7665210" cy="408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7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3739"/>
            <a:ext cx="6840760" cy="501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Решим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уравнения: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4078"/>
              </p:ext>
            </p:extLst>
          </p:nvPr>
        </p:nvGraphicFramePr>
        <p:xfrm>
          <a:off x="283196" y="1988840"/>
          <a:ext cx="5616624" cy="4482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</a:tblGrid>
              <a:tr h="2358008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² - 36 = 0</a:t>
                      </a:r>
                    </a:p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² = 36 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т.к. 36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&gt;0,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 2 корня:</a:t>
                      </a:r>
                    </a:p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- 6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6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 -6; 6.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²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+ 64 =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</a:p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²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- 64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т.к.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 то нет корней: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 нет корней.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2402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²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+ 32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0</a:t>
                      </a:r>
                    </a:p>
                    <a:p>
                      <a:r>
                        <a:rPr lang="en-US" sz="2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²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- 32 : 2</a:t>
                      </a:r>
                    </a:p>
                    <a:p>
                      <a:r>
                        <a:rPr lang="en-US" sz="2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²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- 16</a:t>
                      </a:r>
                    </a:p>
                    <a:p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корней</a:t>
                      </a:r>
                    </a:p>
                    <a:p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 нет корней.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3196" y="4293096"/>
            <a:ext cx="2577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</a:p>
          <a:p>
            <a:pPr lvl="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 : 4</a:t>
            </a:r>
          </a:p>
          <a:p>
            <a:pPr lvl="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</a:p>
          <a:p>
            <a:pPr lvl="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-5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  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-5; 5.</a:t>
            </a:r>
          </a:p>
        </p:txBody>
      </p:sp>
    </p:spTree>
    <p:extLst>
      <p:ext uri="{BB962C8B-B14F-4D97-AF65-F5344CB8AC3E}">
        <p14:creationId xmlns:p14="http://schemas.microsoft.com/office/powerpoint/2010/main" val="17254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Решим уравнения: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564904"/>
            <a:ext cx="8250274" cy="328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7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8229600" cy="1252728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421825" y="404664"/>
            <a:ext cx="45719" cy="72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5552" y="4553712"/>
            <a:ext cx="3744416" cy="227910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Каретникова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Жанна Александровна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математики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№19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А.Я.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Невского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Скобелевской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289590"/>
            <a:ext cx="48245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TimesNewRomanPS-BoldMT"/>
              </a:rPr>
              <a:t>Линейные и квадратные</a:t>
            </a:r>
            <a:br>
              <a:rPr lang="ru-RU" sz="3200" b="1" i="1" dirty="0">
                <a:solidFill>
                  <a:schemeClr val="tx2"/>
                </a:solidFill>
                <a:latin typeface="TimesNewRomanPS-BoldMT"/>
              </a:rPr>
            </a:br>
            <a:r>
              <a:rPr lang="ru-RU" sz="3200" b="1" i="1" dirty="0">
                <a:solidFill>
                  <a:schemeClr val="tx2"/>
                </a:solidFill>
                <a:latin typeface="TimesNewRomanPS-BoldMT"/>
              </a:rPr>
              <a:t>уравнения.</a:t>
            </a:r>
            <a:br>
              <a:rPr lang="ru-RU" sz="3200" b="1" i="1" dirty="0">
                <a:solidFill>
                  <a:schemeClr val="tx2"/>
                </a:solidFill>
                <a:latin typeface="TimesNewRomanPS-BoldMT"/>
              </a:rPr>
            </a:br>
            <a:r>
              <a:rPr lang="ru-RU" sz="3200" b="1" i="1" dirty="0">
                <a:solidFill>
                  <a:schemeClr val="tx2"/>
                </a:solidFill>
                <a:latin typeface="TimesNewRomanPS-BoldMT"/>
              </a:rPr>
              <a:t>Задание №9 ОГЭ по математике</a:t>
            </a:r>
            <a:r>
              <a:rPr lang="ru-RU" sz="3200" i="1" dirty="0">
                <a:solidFill>
                  <a:schemeClr val="tx2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6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408" y="332656"/>
            <a:ext cx="72603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уравнения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28507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вида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переменная,</a:t>
            </a:r>
          </a:p>
          <a:p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некоторые числа, называется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линейным уравнением с одной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99092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Линейное уравнение </a:t>
            </a:r>
            <a:r>
              <a:rPr 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0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один корень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корней;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бесконечное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корней (то есть любое число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его корнем).</a:t>
            </a:r>
          </a:p>
        </p:txBody>
      </p:sp>
    </p:spTree>
    <p:extLst>
      <p:ext uri="{BB962C8B-B14F-4D97-AF65-F5344CB8AC3E}">
        <p14:creationId xmlns:p14="http://schemas.microsoft.com/office/powerpoint/2010/main" val="41029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1.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Решим уравнения: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13347"/>
              </p:ext>
            </p:extLst>
          </p:nvPr>
        </p:nvGraphicFramePr>
        <p:xfrm>
          <a:off x="323528" y="2636912"/>
          <a:ext cx="648072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4167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12</a:t>
                      </a:r>
                    </a:p>
                    <a:p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12 :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-6)</a:t>
                      </a:r>
                    </a:p>
                    <a:p>
                      <a:r>
                        <a:rPr lang="en-US" sz="2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x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= -2</a:t>
                      </a:r>
                    </a:p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 -2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1,2</a:t>
                      </a:r>
                    </a:p>
                    <a:p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1,2 : 0,3</a:t>
                      </a:r>
                    </a:p>
                    <a:p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4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 4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- 24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- 24 :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(-40)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0,6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 0,6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22953"/>
              </p:ext>
            </p:extLst>
          </p:nvPr>
        </p:nvGraphicFramePr>
        <p:xfrm>
          <a:off x="323528" y="4509120"/>
          <a:ext cx="7776864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94421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9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корней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 нет корней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0</a:t>
                      </a:r>
                    </a:p>
                    <a:p>
                      <a:r>
                        <a:rPr lang="en-US" sz="2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любое число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Ответ: любое число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4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Решим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− 6 = 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+ 15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+ 15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(Красным выделены те слагаемые, которые нужно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переставить)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Перенесем слагаемое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левую часть уравнения, 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слагаемое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правую часть, изменив при этом их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на противоположные: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 + 6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21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21 : 3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7</a:t>
            </a:r>
          </a:p>
        </p:txBody>
      </p:sp>
    </p:spTree>
    <p:extLst>
      <p:ext uri="{BB962C8B-B14F-4D97-AF65-F5344CB8AC3E}">
        <p14:creationId xmlns:p14="http://schemas.microsoft.com/office/powerpoint/2010/main" val="42612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Решим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4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3(2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+ 2) = 5 – 4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Раскроем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сперва скобки, перенесем слагаемые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содержащие букву в левую часть уравнения, 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– в правую часть уравнения, изменив при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их знаки на противоположные: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6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5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 – 2 + 6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- 4,5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- 4,5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en-US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Решим уравнение: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40"/>
            <a:ext cx="4392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11(2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− 3) = 5(4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− 6) + 2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− 33 = 20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− 30 + 2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− 33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− 30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− 20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−30 + 33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−3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корней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нет корней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564904"/>
            <a:ext cx="45365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+ 12) −2(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− 18) = −5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−3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− 36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− 2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+ 36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−5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−3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− 36 − 2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+ 36 = −5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−3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− 2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36 − 36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pPr lvl="0"/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число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любое число.</a:t>
            </a:r>
          </a:p>
        </p:txBody>
      </p:sp>
    </p:spTree>
    <p:extLst>
      <p:ext uri="{BB962C8B-B14F-4D97-AF65-F5344CB8AC3E}">
        <p14:creationId xmlns:p14="http://schemas.microsoft.com/office/powerpoint/2010/main" val="21347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67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Квадратные уравнения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951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вида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ах²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 = 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числа,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≠ 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неизвестное,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квадратным уравнением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0912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Квадратные уравнения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полные и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неполные.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578504"/>
          </a:xfrm>
        </p:spPr>
        <p:txBody>
          <a:bodyPr>
            <a:noAutofit/>
          </a:bodyPr>
          <a:lstStyle/>
          <a:p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</a:t>
            </a:r>
            <a:b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квадратного уравнения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564904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коэффициентами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789040"/>
            <a:ext cx="2472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х² +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3728" y="4246216"/>
            <a:ext cx="1224136" cy="6949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83968" y="4221088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76056" y="4221088"/>
            <a:ext cx="158417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9024" y="500957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Старший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коэффициент        Второй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коэффициент        Свободный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член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</TotalTime>
  <Words>771</Words>
  <Application>Microsoft Office PowerPoint</Application>
  <PresentationFormat>Экран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Подготовка обучающихся к ГИА 2024 по математике</vt:lpstr>
      <vt:lpstr> </vt:lpstr>
      <vt:lpstr>Презентация PowerPoint</vt:lpstr>
      <vt:lpstr>Пример 1. Решим уравнения:</vt:lpstr>
      <vt:lpstr>Пример 2. Решим уравнение:</vt:lpstr>
      <vt:lpstr>Пример 3. Решим уравнение:</vt:lpstr>
      <vt:lpstr>Пример 4. Решим уравнение:</vt:lpstr>
      <vt:lpstr>Квадратные уравнения </vt:lpstr>
      <vt:lpstr>Коэффициенты квадратного уравнения</vt:lpstr>
      <vt:lpstr>Коэффициенты квадратного уравнения</vt:lpstr>
      <vt:lpstr>Неполные квадратные уравнения</vt:lpstr>
      <vt:lpstr>Виды неполных квадратных уравнений и их корни</vt:lpstr>
      <vt:lpstr>Виды неполных квадратных уравнений и их корни</vt:lpstr>
      <vt:lpstr>Формула корней квадратного уравнения</vt:lpstr>
      <vt:lpstr>Презентация PowerPoint</vt:lpstr>
      <vt:lpstr>Пример 5. Решим уравнения:</vt:lpstr>
      <vt:lpstr>Пример 6. Решим уравнения: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обучающихся к ГИА по математике</dc:title>
  <dc:creator>Пользователь</dc:creator>
  <cp:lastModifiedBy>Пользователь</cp:lastModifiedBy>
  <cp:revision>15</cp:revision>
  <dcterms:created xsi:type="dcterms:W3CDTF">2024-02-05T16:47:10Z</dcterms:created>
  <dcterms:modified xsi:type="dcterms:W3CDTF">2024-02-05T19:17:16Z</dcterms:modified>
</cp:coreProperties>
</file>