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4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9680-F8DD-46E1-B036-906ADDC61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9C03C2-4E0E-4986-A8F0-0EFDCC35F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45F76-57AD-4F46-9B18-B175BDDC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AD53-1452-4F8C-AD95-6F6FC6AFDD7F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67A9B0-508B-4FDC-B05E-DBF5FB5D4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F9CB62-1E92-45F7-B83E-A5E0A51BC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531F-A6A2-440C-8E7D-0FCF1593E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81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F6E2B-ADC3-4B77-8806-D3F162F17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47047-401A-43A1-A08A-BAE11BAA9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326FF-47CA-4EA2-BD5B-9BA9E0025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AD53-1452-4F8C-AD95-6F6FC6AFDD7F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AE671F-461E-4F9E-8AE7-979A2D405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05D85E-328F-46E3-A4E6-9BFE0BBFA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531F-A6A2-440C-8E7D-0FCF1593E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15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3743752-93A2-4BD4-83B5-2B9872EFB3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7FCF7F-23EF-4172-A15A-7FD465CFB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DFDDAB-B0C0-43D0-A3C0-D8A9B782F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AD53-1452-4F8C-AD95-6F6FC6AFDD7F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739C62-57F2-4146-8F77-BBA99E509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00895-732D-4C2F-A087-3ECADD3C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531F-A6A2-440C-8E7D-0FCF1593E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4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A14B3-8617-4382-AAF6-CC4A5ECD8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F15695-8B55-4576-A4F1-14A40971C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10D702-8660-44F9-9F41-46A293042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AD53-1452-4F8C-AD95-6F6FC6AFDD7F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0D4A1-39F5-4393-8AF6-C6233F2F0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11D0D8-CB4D-437F-8847-AC67C4D2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531F-A6A2-440C-8E7D-0FCF1593E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40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4714E-23AF-443B-96A6-FAC6BA0AB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0F2176-C732-4736-BA01-7C3CA62C7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C81471-0020-4A5F-A668-81B15021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AD53-1452-4F8C-AD95-6F6FC6AFDD7F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9CCA3B-5518-4FA7-9001-8F6AD082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AF5FE3-C031-499F-923B-72173FD1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531F-A6A2-440C-8E7D-0FCF1593E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97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C352D4-CFD7-4518-AAB7-CA29472EC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C6D9D2-9499-4583-8C90-236DACC49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DD459F-98F3-4FB9-A58D-8F6D50029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7FD438-BE66-4137-BB5A-4EA781DDA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AD53-1452-4F8C-AD95-6F6FC6AFDD7F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171B23-C536-437A-8EBA-87A541BDF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919C45-D346-46AC-B770-67035231E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531F-A6A2-440C-8E7D-0FCF1593E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099D6-A9EB-4B5C-8C0C-CB73D5E0F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7DB55E-5B89-4457-B65D-969C936FA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2E3532-C8B9-4115-8E74-1DBADDF68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D2BC08C-640F-4AA8-BC0C-E5AB61F58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88A793C-1E5E-4A90-8C41-B4EFCB8D4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E7A3C9-53E9-4D5F-8792-42C643DF2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AD53-1452-4F8C-AD95-6F6FC6AFDD7F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06ADB2-52FD-4FFE-97F2-0EFA571F6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9FD0BAE-1043-415F-988D-C3944492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531F-A6A2-440C-8E7D-0FCF1593E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98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CF550-98F8-4D5E-ABBC-B3D3373E7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F69D9A-CBBD-49C2-AA84-5BA4A4ABC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AD53-1452-4F8C-AD95-6F6FC6AFDD7F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8CFF95-D0D2-4D71-B245-12815A71B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9D45B48-472C-45DA-B2A3-007410C3E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531F-A6A2-440C-8E7D-0FCF1593E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3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6A7AD1-9DE7-4AD9-9FC2-88EAD21D6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AD53-1452-4F8C-AD95-6F6FC6AFDD7F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59A45F9-AB91-4B2F-BDCC-B752051CD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AED993-1467-4AB2-915A-2A704C3D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531F-A6A2-440C-8E7D-0FCF1593E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21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2DF90-9F73-4C5D-98F0-3AAA9F88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2E80F2-607F-4109-BDEC-51CBDDA79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7EEC00-855E-4E42-AD70-9F9A6050E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955D23-0D52-40C3-A280-50986F7F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AD53-1452-4F8C-AD95-6F6FC6AFDD7F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B74F5F-CF69-4AFE-8BF5-CDC888F50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0A7C20-0C0D-4FC2-87D9-E8493F1B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531F-A6A2-440C-8E7D-0FCF1593E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95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60F5F-35BB-4571-A293-0DAF900BF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8DEC56-161D-44A4-9245-739D88A1B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83793-AEB6-41F8-8DE9-A619A6280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9123DA-97E3-4306-958B-23012B4A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AD53-1452-4F8C-AD95-6F6FC6AFDD7F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A50473-FA75-49CD-A206-EC5DF3691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817BB5-804F-46DA-B439-72C77725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531F-A6A2-440C-8E7D-0FCF1593E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8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F8E8C-C2F0-4A57-B7F4-9111048A4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5D40A2-507B-429E-B52A-0A18469E0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F967B2-0877-4EF8-A4EB-5EAE45728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7AD53-1452-4F8C-AD95-6F6FC6AFDD7F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5E407D-9F60-4096-A1E6-C6B346D19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1FEBC5-6719-4AE4-9268-C6D6DDFD5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6531F-A6A2-440C-8E7D-0FCF1593E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75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B850BD7-6B2D-4BE0-B741-F41F2DECCAA9}"/>
              </a:ext>
            </a:extLst>
          </p:cNvPr>
          <p:cNvSpPr/>
          <p:nvPr/>
        </p:nvSpPr>
        <p:spPr>
          <a:xfrm>
            <a:off x="8618899" y="2228460"/>
            <a:ext cx="3422210" cy="24748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2042E-614C-4C42-9EE7-AF4D2E5A1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7179398" y="1600201"/>
            <a:ext cx="5950676" cy="125651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24BB96-1D13-44B6-91D0-D2DB520DC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0668000" y="4291342"/>
            <a:ext cx="2649648" cy="9664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0C0C94-D07F-4375-93AC-89A409F00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35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E9AD264-731B-487B-AB75-1B726ADC4C4D}"/>
              </a:ext>
            </a:extLst>
          </p:cNvPr>
          <p:cNvSpPr/>
          <p:nvPr/>
        </p:nvSpPr>
        <p:spPr>
          <a:xfrm>
            <a:off x="7610393" y="73735"/>
            <a:ext cx="4340654" cy="24031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РАСПИСАНИЕ ОГЭ по МАТЕМАТИКЕ 2024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</a:rPr>
              <a:t>Досрочный период 23апреля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ОСНОВНОЙ ПЕРИОД 6 ИЮНЯ 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</a:rPr>
              <a:t>Дополнительный период 3 сентября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28C999-F53F-4F5C-922E-E2D20C360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835"/>
            <a:ext cx="3244635" cy="13057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182698-F4D2-48A2-BE90-D5C403DCD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261" y="0"/>
            <a:ext cx="4061511" cy="129396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ABF7422-0C49-4B68-A67E-A72A03F9A6E4}"/>
              </a:ext>
            </a:extLst>
          </p:cNvPr>
          <p:cNvSpPr/>
          <p:nvPr/>
        </p:nvSpPr>
        <p:spPr>
          <a:xfrm>
            <a:off x="8696739" y="2826504"/>
            <a:ext cx="3349782" cy="21484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55D0AE-CC29-4209-969F-E42C1985B7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4582" y="2726612"/>
            <a:ext cx="3423020" cy="252563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A883594-3200-49AC-A5B1-564D3F14CA6B}"/>
              </a:ext>
            </a:extLst>
          </p:cNvPr>
          <p:cNvSpPr/>
          <p:nvPr/>
        </p:nvSpPr>
        <p:spPr>
          <a:xfrm>
            <a:off x="8776930" y="2947011"/>
            <a:ext cx="1192693" cy="7276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3часа 55 минут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8456C29-A487-435C-87BF-517A01F89CFD}"/>
              </a:ext>
            </a:extLst>
          </p:cNvPr>
          <p:cNvSpPr/>
          <p:nvPr/>
        </p:nvSpPr>
        <p:spPr>
          <a:xfrm>
            <a:off x="96469" y="2062875"/>
            <a:ext cx="3540934" cy="3475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Необходимо взять с собой :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паспорт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Черную </a:t>
            </a:r>
            <a:r>
              <a:rPr lang="ru-RU" dirty="0" err="1">
                <a:solidFill>
                  <a:srgbClr val="FF0000"/>
                </a:solidFill>
              </a:rPr>
              <a:t>гелевую</a:t>
            </a:r>
            <a:r>
              <a:rPr lang="ru-RU" dirty="0">
                <a:solidFill>
                  <a:srgbClr val="FF0000"/>
                </a:solidFill>
              </a:rPr>
              <a:t> ручку 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1E3C8D-38C5-4DE9-B0AB-79BE446789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8025" y="3361450"/>
            <a:ext cx="1150488" cy="76734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59786B-6CA9-4B17-BEF0-6A2A2C7358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1192" y="4762731"/>
            <a:ext cx="1347779" cy="495068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8185507-85F2-4A86-945F-A611B2CD19FB}"/>
              </a:ext>
            </a:extLst>
          </p:cNvPr>
          <p:cNvSpPr/>
          <p:nvPr/>
        </p:nvSpPr>
        <p:spPr>
          <a:xfrm>
            <a:off x="3951837" y="2057560"/>
            <a:ext cx="3575567" cy="34812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на экзамене запрещен: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Телефон 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Калькулятор 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8CBF33D-C811-44CB-B55B-BC3C9F8DB0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4034" y="3361450"/>
            <a:ext cx="1641823" cy="79757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F500C5C-2E40-4617-BFEB-1D2FD2DF77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1508" y="4502659"/>
            <a:ext cx="1816223" cy="93173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EBB6884-1350-4CF4-8189-5F48A7B3E6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7235" y="2062875"/>
            <a:ext cx="1485177" cy="76362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50ED284-EAEF-4FD0-BC04-68AC1418F9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0929" y="2098197"/>
            <a:ext cx="1288648" cy="797576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5B48CB3-4656-4D62-9497-D109E6DDBC46}"/>
              </a:ext>
            </a:extLst>
          </p:cNvPr>
          <p:cNvSpPr/>
          <p:nvPr/>
        </p:nvSpPr>
        <p:spPr>
          <a:xfrm>
            <a:off x="1420427" y="6019060"/>
            <a:ext cx="9152878" cy="620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ЖЕЛАЕМ УДАЧИ!!!!</a:t>
            </a:r>
          </a:p>
        </p:txBody>
      </p:sp>
    </p:spTree>
    <p:extLst>
      <p:ext uri="{BB962C8B-B14F-4D97-AF65-F5344CB8AC3E}">
        <p14:creationId xmlns:p14="http://schemas.microsoft.com/office/powerpoint/2010/main" val="8192123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37</Words>
  <Application>Microsoft Office PowerPoint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2024-02-06T19:55:06Z</dcterms:created>
  <dcterms:modified xsi:type="dcterms:W3CDTF">2024-02-06T20:21:50Z</dcterms:modified>
</cp:coreProperties>
</file>