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8" r:id="rId4"/>
    <p:sldId id="259" r:id="rId5"/>
    <p:sldId id="275" r:id="rId6"/>
    <p:sldId id="273" r:id="rId7"/>
    <p:sldId id="274" r:id="rId8"/>
    <p:sldId id="257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7" r:id="rId18"/>
    <p:sldId id="285" r:id="rId19"/>
    <p:sldId id="286" r:id="rId20"/>
    <p:sldId id="284" r:id="rId21"/>
    <p:sldId id="288" r:id="rId22"/>
    <p:sldId id="289" r:id="rId23"/>
    <p:sldId id="290" r:id="rId24"/>
    <p:sldId id="291" r:id="rId25"/>
    <p:sldId id="292" r:id="rId26"/>
    <p:sldId id="26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65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5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91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5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02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14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74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5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281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89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87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63CCE-E576-4B62-9BF7-5A11D062C118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03317-28BC-47AF-B387-5F843451D5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13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348880"/>
            <a:ext cx="7738628" cy="1470025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rgbClr val="C0504D"/>
                </a:solidFill>
                <a:effectLst/>
                <a:latin typeface="Times New Roman"/>
              </a:rPr>
              <a:t>Всё  ли ты </a:t>
            </a:r>
            <a:br>
              <a:rPr lang="ru-RU" sz="6600" b="1" i="1" dirty="0" smtClean="0">
                <a:solidFill>
                  <a:srgbClr val="C0504D"/>
                </a:solidFill>
                <a:effectLst/>
                <a:latin typeface="Times New Roman"/>
              </a:rPr>
            </a:br>
            <a:r>
              <a:rPr lang="ru-RU" sz="6600" b="1" i="1" dirty="0" smtClean="0">
                <a:solidFill>
                  <a:srgbClr val="C0504D"/>
                </a:solidFill>
                <a:effectLst/>
                <a:latin typeface="Times New Roman"/>
              </a:rPr>
              <a:t>знаешь о процедуре  </a:t>
            </a:r>
            <a:br>
              <a:rPr lang="ru-RU" sz="6600" b="1" i="1" dirty="0" smtClean="0">
                <a:solidFill>
                  <a:srgbClr val="C0504D"/>
                </a:solidFill>
                <a:effectLst/>
                <a:latin typeface="Times New Roman"/>
              </a:rPr>
            </a:br>
            <a:r>
              <a:rPr lang="ru-RU" sz="6600" b="1" i="1" dirty="0" smtClean="0">
                <a:solidFill>
                  <a:srgbClr val="C0504D"/>
                </a:solidFill>
                <a:effectLst/>
                <a:latin typeface="Times New Roman"/>
              </a:rPr>
              <a:t> ОГЭ?</a:t>
            </a:r>
            <a:endParaRPr lang="ru-RU" sz="6600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3923928" y="5157192"/>
            <a:ext cx="1368152" cy="576064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10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916832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2428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80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Продолжительность ОГЭ по математике?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3 часа</a:t>
            </a:r>
            <a:endParaRPr lang="ru-RU" sz="3200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894475" y="4365104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3 часа 55 минут</a:t>
            </a:r>
            <a:endParaRPr lang="ru-RU" sz="3200" b="1" dirty="0"/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4644008" y="2489592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3 часа 30 минут</a:t>
            </a:r>
            <a:endParaRPr lang="ru-RU" sz="3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58" y="260648"/>
            <a:ext cx="43338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960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702" y="4469462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2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916832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2428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80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5</a:t>
            </a:r>
            <a:r>
              <a:rPr lang="ru-RU" dirty="0" smtClean="0"/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Продолжительность ОГЭ по русскому языку?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235 минут</a:t>
            </a:r>
            <a:endParaRPr lang="ru-RU" sz="3200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922168" y="4365104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180 минут</a:t>
            </a:r>
            <a:endParaRPr lang="ru-RU" sz="3200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4644008" y="2489592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240 минут</a:t>
            </a:r>
            <a:endParaRPr lang="ru-RU" sz="3200" b="1" dirty="0"/>
          </a:p>
        </p:txBody>
      </p:sp>
      <p:pic>
        <p:nvPicPr>
          <p:cNvPr id="7" name="Picture 2" descr="C:\Users\user\Downloads\scale_12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8293"/>
            <a:ext cx="432048" cy="58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9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581128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751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132856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910409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1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7. До какого числа можно поменять экзамены по выбору в 9 классе?</a:t>
            </a:r>
            <a:endParaRPr lang="ru-RU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До 1 февраля</a:t>
            </a:r>
            <a:endParaRPr lang="ru-RU" sz="3200" b="1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922168" y="4365104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До 1 апреля</a:t>
            </a:r>
            <a:endParaRPr lang="ru-RU" sz="3200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4644008" y="2489592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До 1 марта</a:t>
            </a:r>
            <a:endParaRPr lang="ru-RU" sz="3200" b="1" dirty="0"/>
          </a:p>
        </p:txBody>
      </p:sp>
      <p:pic>
        <p:nvPicPr>
          <p:cNvPr id="1026" name="Picture 2" descr="C:\Users\user\Downloads\scale_12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432048" cy="58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9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702" y="4469462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751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132856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2428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1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Сроки основного периода ОГЭ?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24.05.2024- 02.07.2024</a:t>
            </a:r>
            <a:endParaRPr lang="ru-RU" sz="3200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922168" y="4365104"/>
            <a:ext cx="3456384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25.05.2024-30.06.2024</a:t>
            </a:r>
            <a:endParaRPr lang="ru-RU" sz="3200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4644008" y="2489592"/>
            <a:ext cx="3456384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1.06.2024-25.06.2024</a:t>
            </a:r>
            <a:endParaRPr lang="ru-RU" sz="3200" b="1" dirty="0"/>
          </a:p>
        </p:txBody>
      </p:sp>
      <p:pic>
        <p:nvPicPr>
          <p:cNvPr id="7" name="Picture 2" descr="C:\Users\user\Downloads\scale_12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52" y="260648"/>
            <a:ext cx="432048" cy="58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60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Когда подается апелляция о несогласии с результатами ГИА-9?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i="0" dirty="0" smtClean="0"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в течение 2-х рабочих дней после</a:t>
            </a:r>
            <a:r>
              <a:rPr lang="ru-RU" sz="1600" b="0" i="0" dirty="0" smtClean="0"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 официального объявления индивидуальных результатов экзамена и ознакомления с ними участника ОГЭ.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922168" y="4365104"/>
            <a:ext cx="3456384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sz="1600" b="1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4-х </a:t>
            </a:r>
            <a:r>
              <a:rPr lang="ru-RU" sz="16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рабочих дней после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официального объявления индивидуальных результатов экзамена и ознакомления с ними участника ОГЭ.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4644008" y="2489592"/>
            <a:ext cx="3456384" cy="13234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sz="1600" b="1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3-х </a:t>
            </a:r>
            <a:r>
              <a:rPr lang="ru-RU" sz="16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рабочих дней после</a:t>
            </a:r>
            <a:r>
              <a:rPr lang="ru-RU" sz="16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официального объявления индивидуальных результатов экзамена и ознакомления с ними участника ОГЭ.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user\Downloads\scale_12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432048" cy="58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9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664279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751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492896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2428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1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9. </a:t>
            </a:r>
            <a:r>
              <a:rPr lang="ru-RU" b="0" i="0" dirty="0" smtClean="0">
                <a:solidFill>
                  <a:srgbClr val="111111"/>
                </a:solidFill>
                <a:effectLst/>
                <a:latin typeface="Roboto"/>
              </a:rPr>
              <a:t>Начало экзаменов по всем предметам для девятиклассников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10.00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922168" y="4365104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9.30</a:t>
            </a:r>
            <a:endParaRPr lang="ru-RU" sz="3200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4644008" y="2489592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9.00</a:t>
            </a:r>
            <a:endParaRPr lang="ru-RU" sz="3200" b="1" dirty="0"/>
          </a:p>
        </p:txBody>
      </p:sp>
      <p:sp>
        <p:nvSpPr>
          <p:cNvPr id="7" name="Управляющая кнопка: далее 6">
            <a:hlinkClick r:id="rId4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9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581128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751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2413160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2428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1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832648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5100" b="1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>Советы выпускникам</a:t>
            </a:r>
            <a:endParaRPr lang="ru-RU" sz="3400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marL="0" indent="0">
              <a:buNone/>
            </a:pPr>
            <a:endParaRPr lang="ru-RU" b="0" i="0" u="none" strike="noStrike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marL="0" indent="0">
              <a:buNone/>
            </a:pP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>Сдача экзамена - лишь одно из жизненных испытаний, многих из которых еще предстоит пройти. Не придавайте событию слишком высокую важность, чтобы не увеличивать волнение.</a:t>
            </a:r>
            <a:endParaRPr lang="ru-RU" sz="2000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endParaRPr lang="ru-RU" b="0" i="0" u="none" strike="noStrike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marL="0" indent="0">
              <a:buNone/>
            </a:pP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>При правильном подходе экзамены могут служить средством самоутверждения и повышением личностной самооценки.</a:t>
            </a:r>
            <a:endParaRPr lang="ru-RU" sz="2000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endParaRPr lang="ru-RU" b="0" i="0" u="none" strike="noStrike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marL="0" indent="0">
              <a:buNone/>
            </a:pP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>Заранее поставьте перед собой цель, которая Вам по силам. Никто не может всегда быть совершенным. Пусть достижения не всегда совпадают с идеалом, зато они Ваши личные.</a:t>
            </a:r>
            <a:endParaRPr lang="ru-RU" sz="2000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endParaRPr lang="ru-RU" b="0" i="0" u="none" strike="noStrike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marL="0" indent="0">
              <a:buNone/>
            </a:pP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>Не стоит бояться ошибок. Известно, что не ошибается тот, кто ничего не делает.</a:t>
            </a:r>
            <a:endParaRPr lang="ru-RU" sz="2000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endParaRPr lang="ru-RU" b="0" i="0" u="none" strike="noStrike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marL="0" indent="0">
              <a:buNone/>
            </a:pP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>Люди, настроенные на успех, добиваются в жизни гораздо больше, чем те, кто старается избегать неудач.</a:t>
            </a:r>
            <a:b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/>
            </a:r>
            <a:b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/>
              </a:rPr>
              <a:t>Будьте уверены: каждому, кто учился в школе, по силам сдать ОГЭ. Все задания составлены на основе школьной программы. Подготовившись должным образом, Вы обязательно сдадите экзамен.</a:t>
            </a:r>
            <a:endParaRPr lang="ru-RU" sz="2000" b="0" i="0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221088"/>
            <a:ext cx="3240360" cy="2379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30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далее 5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469462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30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7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2428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30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/>
              </a:rPr>
              <a:t>Какое минимальное количество предметов должен сдать выпускник 9 класса?</a:t>
            </a:r>
            <a:endParaRPr lang="ru-RU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2922168" y="4365104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4644008" y="2489592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4</a:t>
            </a:r>
            <a:endParaRPr lang="ru-RU" sz="3200" b="1" dirty="0"/>
          </a:p>
        </p:txBody>
      </p:sp>
      <p:pic>
        <p:nvPicPr>
          <p:cNvPr id="7" name="Picture 2" descr="C:\Users\user\Downloads\scale_12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8409"/>
            <a:ext cx="432048" cy="58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60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702" y="4448255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2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1844824"/>
            <a:ext cx="5400600" cy="7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Ответ неверный.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812360" y="6093296"/>
            <a:ext cx="864096" cy="576064"/>
          </a:xfrm>
          <a:prstGeom prst="actionButtonHo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user\Downloads\1676250790_grizly-club-p-zadumchivii-uchenik-klipart-2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852428"/>
            <a:ext cx="2528900" cy="25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80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4981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3. </a:t>
            </a:r>
            <a:r>
              <a:rPr lang="ru-RU" i="0" dirty="0" smtClean="0">
                <a:solidFill>
                  <a:srgbClr val="000000"/>
                </a:solidFill>
                <a:effectLst/>
                <a:latin typeface="Times New Roman"/>
              </a:rPr>
              <a:t>Какой предмет не допустим у выпускника в момент проведения ОГЭ?</a:t>
            </a:r>
            <a:endParaRPr lang="ru-RU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539552" y="2492896"/>
            <a:ext cx="3456384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Мобильным телефоном</a:t>
            </a:r>
            <a:endParaRPr lang="ru-RU" sz="3200" b="1" dirty="0"/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922168" y="4365104"/>
            <a:ext cx="3456384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Материалом КИМ</a:t>
            </a:r>
            <a:endParaRPr lang="ru-RU" sz="3200" b="1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4644008" y="2489592"/>
            <a:ext cx="3456384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Чёрной гелиевой ручкой </a:t>
            </a:r>
            <a:endParaRPr lang="ru-RU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58" y="260648"/>
            <a:ext cx="43338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269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916832"/>
            <a:ext cx="5400600" cy="212365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Правильный ответ!!! Продолжай отвечать на вопросы!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7740352" y="6165304"/>
            <a:ext cx="864096" cy="432048"/>
          </a:xfrm>
          <a:prstGeom prst="actionButtonForwardNex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702" y="4469462"/>
            <a:ext cx="2632571" cy="1933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2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342</Words>
  <Application>Microsoft Office PowerPoint</Application>
  <PresentationFormat>Экран (4:3)</PresentationFormat>
  <Paragraphs>61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Всё  ли ты  знаешь о процедуре    ОГЭ?</vt:lpstr>
      <vt:lpstr>1. Сроки основного периода ОГЭ?</vt:lpstr>
      <vt:lpstr>Презентация PowerPoint</vt:lpstr>
      <vt:lpstr>Презентация PowerPoint</vt:lpstr>
      <vt:lpstr>2. Какое минимальное количество предметов должен сдать выпускник 9 класса?</vt:lpstr>
      <vt:lpstr>Презентация PowerPoint</vt:lpstr>
      <vt:lpstr>Презентация PowerPoint</vt:lpstr>
      <vt:lpstr>3. Какой предмет не допустим у выпускника в момент проведения ОГЭ?</vt:lpstr>
      <vt:lpstr>Презентация PowerPoint</vt:lpstr>
      <vt:lpstr>Презентация PowerPoint</vt:lpstr>
      <vt:lpstr>4. Продолжительность ОГЭ по математике?</vt:lpstr>
      <vt:lpstr>Презентация PowerPoint</vt:lpstr>
      <vt:lpstr>Презентация PowerPoint</vt:lpstr>
      <vt:lpstr>5. Продолжительность ОГЭ по русскому языку?</vt:lpstr>
      <vt:lpstr>Презентация PowerPoint</vt:lpstr>
      <vt:lpstr>Презентация PowerPoint</vt:lpstr>
      <vt:lpstr>7. До какого числа можно поменять экзамены по выбору в 9 классе?</vt:lpstr>
      <vt:lpstr>Презентация PowerPoint</vt:lpstr>
      <vt:lpstr>Презентация PowerPoint</vt:lpstr>
      <vt:lpstr>8. Когда подается апелляция о несогласии с результатами ГИА-9?</vt:lpstr>
      <vt:lpstr>Презентация PowerPoint</vt:lpstr>
      <vt:lpstr>Презентация PowerPoint</vt:lpstr>
      <vt:lpstr>9. Начало экзаменов по всем предметам для девятиклассников?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Всё  ли ты знаешь о процедуре   ОГЭ?</dc:title>
  <dc:creator>Пользователь</dc:creator>
  <cp:lastModifiedBy>user</cp:lastModifiedBy>
  <cp:revision>13</cp:revision>
  <dcterms:created xsi:type="dcterms:W3CDTF">2024-02-05T16:54:47Z</dcterms:created>
  <dcterms:modified xsi:type="dcterms:W3CDTF">2024-02-06T06:46:25Z</dcterms:modified>
</cp:coreProperties>
</file>