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1667-03D0-4D80-908E-60D4AA61835C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0799-50EB-44E5-8D60-B5762DBBDEB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1667-03D0-4D80-908E-60D4AA61835C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0799-50EB-44E5-8D60-B5762DBBDE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1667-03D0-4D80-908E-60D4AA61835C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0799-50EB-44E5-8D60-B5762DBBDE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1667-03D0-4D80-908E-60D4AA61835C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0799-50EB-44E5-8D60-B5762DBBDEB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1667-03D0-4D80-908E-60D4AA61835C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0799-50EB-44E5-8D60-B5762DBBDE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1667-03D0-4D80-908E-60D4AA61835C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0799-50EB-44E5-8D60-B5762DBBDEB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1667-03D0-4D80-908E-60D4AA61835C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0799-50EB-44E5-8D60-B5762DBBDEB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1667-03D0-4D80-908E-60D4AA61835C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0799-50EB-44E5-8D60-B5762DBBDE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1667-03D0-4D80-908E-60D4AA61835C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0799-50EB-44E5-8D60-B5762DBBDE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1667-03D0-4D80-908E-60D4AA61835C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0799-50EB-44E5-8D60-B5762DBBDE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1667-03D0-4D80-908E-60D4AA61835C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0799-50EB-44E5-8D60-B5762DBBDEB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9A1667-03D0-4D80-908E-60D4AA61835C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1630799-50EB-44E5-8D60-B5762DBBDE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5052545"/>
            <a:ext cx="2952328" cy="882119"/>
          </a:xfrm>
        </p:spPr>
        <p:txBody>
          <a:bodyPr/>
          <a:lstStyle/>
          <a:p>
            <a:r>
              <a:rPr lang="ru-RU" dirty="0" smtClean="0"/>
              <a:t>Быкова </a:t>
            </a:r>
            <a:r>
              <a:rPr lang="ru-RU" dirty="0" smtClean="0"/>
              <a:t>Л.Н., учитель </a:t>
            </a:r>
            <a:r>
              <a:rPr lang="ru-RU" dirty="0" smtClean="0"/>
              <a:t>географии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548680"/>
            <a:ext cx="7786867" cy="4376777"/>
          </a:xfrm>
        </p:spPr>
        <p:txBody>
          <a:bodyPr/>
          <a:lstStyle/>
          <a:p>
            <a:pPr algn="ctr"/>
            <a:r>
              <a:rPr lang="ru-RU" sz="1400" dirty="0">
                <a:effectLst/>
              </a:rPr>
              <a:t>МУНИЦИПАЛЬНОЕ БЮДЖЕТНОЕ ОБЩЕОБРАЗОВАТЕЛЬНОЕ УЧРЕЖДЕНИЕ</a:t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>СРЕДНЯЯ ОБЩЕОБРАЗОВАТЕЛЬНАЯ ШКОЛА №12 С. МАЙКОПСКОГО</a:t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>МУНИЦИПАЛЬНОГО ОБРАЗОВАНИЯ ГУЛЬКЕВИЧСКИЙ РАЙОН</a:t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>ИМЕНИ А.В. СУВОРОВА</a:t>
            </a:r>
            <a:br>
              <a:rPr lang="ru-RU" sz="1400" dirty="0">
                <a:effectLst/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Вращение Земли и его географические следствия.</a:t>
            </a:r>
            <a:br>
              <a:rPr lang="ru-RU" sz="4000" dirty="0" smtClean="0"/>
            </a:br>
            <a:r>
              <a:rPr lang="ru-RU" sz="4000" dirty="0" smtClean="0"/>
              <a:t> ОГЭ география. </a:t>
            </a:r>
            <a:br>
              <a:rPr lang="ru-RU" sz="4000" dirty="0" smtClean="0"/>
            </a:br>
            <a:r>
              <a:rPr lang="ru-RU" sz="4000" dirty="0" smtClean="0"/>
              <a:t>Задание 4, 17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06200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4" name="Picture 2" descr="D:\С диска С\Documents\мои документы ЛЮДМИЛА\1 новая аттестация 2024\karta-rossii-po-oblastjam.jpg"/>
          <p:cNvPicPr>
            <a:picLocks noChangeAspect="1" noChangeArrowheads="1"/>
          </p:cNvPicPr>
          <p:nvPr/>
        </p:nvPicPr>
        <p:blipFill>
          <a:blip r:embed="rId2" cstate="print"/>
          <a:srcRect b="15584"/>
          <a:stretch>
            <a:fillRect/>
          </a:stretch>
        </p:blipFill>
        <p:spPr bwMode="auto">
          <a:xfrm>
            <a:off x="0" y="0"/>
            <a:ext cx="9144000" cy="4643470"/>
          </a:xfrm>
          <a:prstGeom prst="rect">
            <a:avLst/>
          </a:prstGeom>
          <a:noFill/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572008"/>
            <a:ext cx="8769654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9318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640960" cy="122413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Угол падения солнечных лучей последовательно уменьшается от полюса к экватору. Соответственно уменьшается и суммарное количество радиации, которое теоретически может получать поверхность на данной широте</a:t>
            </a:r>
            <a:endParaRPr lang="ru-RU" sz="2000" dirty="0"/>
          </a:p>
        </p:txBody>
      </p:sp>
      <p:pic>
        <p:nvPicPr>
          <p:cNvPr id="1026" name="Picture 2" descr="https://cont.ws/uploads/pic/2017/7/img3%20%284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813366" cy="462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333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2"/>
          <a:srcRect l="8593" t="34722" r="22656" b="32639"/>
          <a:stretch>
            <a:fillRect/>
          </a:stretch>
        </p:blipFill>
        <p:spPr bwMode="auto">
          <a:xfrm>
            <a:off x="0" y="0"/>
            <a:ext cx="9144000" cy="244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 descr="https://ds04.infourok.ru/uploads/ex/04aa/00144ff9-b69a3be0/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9207500" cy="51792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114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3" name="Picture 9" descr="https://druzhniy-center.ru/wp-content/uploads/b/f/4/bf4a905096e904b2621ad015a673fbc3.jpeg"/>
          <p:cNvPicPr>
            <a:picLocks noChangeAspect="1" noChangeArrowheads="1"/>
          </p:cNvPicPr>
          <p:nvPr/>
        </p:nvPicPr>
        <p:blipFill>
          <a:blip r:embed="rId2"/>
          <a:srcRect l="74494" t="20902" b="20764"/>
          <a:stretch>
            <a:fillRect/>
          </a:stretch>
        </p:blipFill>
        <p:spPr bwMode="auto">
          <a:xfrm>
            <a:off x="0" y="428604"/>
            <a:ext cx="4286216" cy="60392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7346" name="AutoShape 2" descr="blob:https://web.whatsapp.com/2322c201-3542-4296-8d98-90746e1e607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48" name="AutoShape 4" descr="blob:https://web.whatsapp.com/2322c201-3542-4296-8d98-90746e1e607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350" name="AutoShape 6" descr="blob:https://web.whatsapp.com/2322c201-3542-4296-8d98-90746e1e607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3"/>
          <a:srcRect l="14633" t="7639" r="46179" b="13888"/>
          <a:stretch>
            <a:fillRect/>
          </a:stretch>
        </p:blipFill>
        <p:spPr bwMode="auto">
          <a:xfrm>
            <a:off x="3214646" y="179344"/>
            <a:ext cx="5929354" cy="667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5176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9" name="Picture 13" descr="https://druzhniy-center.ru/wp-content/uploads/b/f/4/bf4a905096e904b2621ad015a673fbc3.jpeg"/>
          <p:cNvPicPr>
            <a:picLocks noChangeAspect="1" noChangeArrowheads="1"/>
          </p:cNvPicPr>
          <p:nvPr/>
        </p:nvPicPr>
        <p:blipFill>
          <a:blip r:embed="rId2"/>
          <a:srcRect t="17777" r="61858" b="10347"/>
          <a:stretch>
            <a:fillRect/>
          </a:stretch>
        </p:blipFill>
        <p:spPr bwMode="auto">
          <a:xfrm>
            <a:off x="0" y="1285860"/>
            <a:ext cx="4534031" cy="55721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0418" name="AutoShape 2" descr="blob:https://web.whatsapp.com/f449ddd7-02df-4ba2-9954-4d56af75f55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0" name="AutoShape 4" descr="blob:https://web.whatsapp.com/f449ddd7-02df-4ba2-9954-4d56af75f55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2" name="AutoShape 6" descr="blob:https://web.whatsapp.com/f449ddd7-02df-4ba2-9954-4d56af75f55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4" name="AutoShape 8" descr="blob:https://web.whatsapp.com/f449ddd7-02df-4ba2-9954-4d56af75f55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6" name="AutoShape 10" descr="blob:https://web.whatsapp.com/f449ddd7-02df-4ba2-9954-4d56af75f55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0427" name="Picture 11"/>
          <p:cNvPicPr>
            <a:picLocks noChangeAspect="1" noChangeArrowheads="1"/>
          </p:cNvPicPr>
          <p:nvPr/>
        </p:nvPicPr>
        <p:blipFill>
          <a:blip r:embed="rId3"/>
          <a:srcRect l="26367" t="6250" r="30859" b="12499"/>
          <a:stretch>
            <a:fillRect/>
          </a:stretch>
        </p:blipFill>
        <p:spPr bwMode="auto">
          <a:xfrm>
            <a:off x="2714613" y="-11727"/>
            <a:ext cx="6429388" cy="686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865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14884"/>
            <a:ext cx="9144000" cy="2393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D:\С диска С\Documents\мои документы ЛЮДМИЛА\1 новая аттестация 2024\karta-rossii-po-oblastjam.jpg"/>
          <p:cNvPicPr>
            <a:picLocks noChangeAspect="1" noChangeArrowheads="1"/>
          </p:cNvPicPr>
          <p:nvPr/>
        </p:nvPicPr>
        <p:blipFill>
          <a:blip r:embed="rId3" cstate="print"/>
          <a:srcRect b="15584"/>
          <a:stretch>
            <a:fillRect/>
          </a:stretch>
        </p:blipFill>
        <p:spPr bwMode="auto">
          <a:xfrm>
            <a:off x="0" y="0"/>
            <a:ext cx="9144000" cy="4643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127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4" name="Picture 2" descr="D:\С диска С\Documents\мои документы ЛЮДМИЛА\1 новая аттестация 2024\karta-rossii-po-oblastjam.jpg"/>
          <p:cNvPicPr>
            <a:picLocks noChangeAspect="1" noChangeArrowheads="1"/>
          </p:cNvPicPr>
          <p:nvPr/>
        </p:nvPicPr>
        <p:blipFill>
          <a:blip r:embed="rId2" cstate="print"/>
          <a:srcRect b="15584"/>
          <a:stretch>
            <a:fillRect/>
          </a:stretch>
        </p:blipFill>
        <p:spPr bwMode="auto">
          <a:xfrm>
            <a:off x="0" y="0"/>
            <a:ext cx="9144000" cy="4643470"/>
          </a:xfrm>
          <a:prstGeom prst="rect">
            <a:avLst/>
          </a:prstGeom>
          <a:noFill/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739830"/>
            <a:ext cx="7858148" cy="211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3370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4714884"/>
            <a:ext cx="91440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Расположите регионы России в той последовательности, в которой их жители встречают Новый год.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1) Республика Башкортостан</a:t>
            </a:r>
          </a:p>
          <a:p>
            <a:r>
              <a:rPr lang="ru-RU" sz="2000" dirty="0" smtClean="0"/>
              <a:t>2) Калининградская область</a:t>
            </a:r>
          </a:p>
          <a:p>
            <a:r>
              <a:rPr lang="ru-RU" dirty="0" smtClean="0"/>
              <a:t>3) Приморский край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14282" y="5429264"/>
            <a:ext cx="6572296" cy="142873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D:\С диска С\Documents\мои документы ЛЮДМИЛА\1 новая аттестация 2024\karta-rossii-po-oblastjam.jpg"/>
          <p:cNvPicPr>
            <a:picLocks noChangeAspect="1" noChangeArrowheads="1"/>
          </p:cNvPicPr>
          <p:nvPr/>
        </p:nvPicPr>
        <p:blipFill>
          <a:blip r:embed="rId2" cstate="print"/>
          <a:srcRect b="15584"/>
          <a:stretch>
            <a:fillRect/>
          </a:stretch>
        </p:blipFill>
        <p:spPr bwMode="auto">
          <a:xfrm>
            <a:off x="0" y="0"/>
            <a:ext cx="9144000" cy="464347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2910" y="1000108"/>
            <a:ext cx="595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01024" y="3429000"/>
            <a:ext cx="595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475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9591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428868"/>
            <a:ext cx="8643998" cy="236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6344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</TotalTime>
  <Words>52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Georgia</vt:lpstr>
      <vt:lpstr>Trebuchet MS</vt:lpstr>
      <vt:lpstr>Воздушный поток</vt:lpstr>
      <vt:lpstr>МУНИЦИПАЛЬНОЕ БЮДЖЕТНОЕ ОБЩЕОБРАЗОВАТЕЛЬНОЕ УЧРЕЖДЕНИЕ СРЕДНЯЯ ОБЩЕОБРАЗОВАТЕЛЬНАЯ ШКОЛА №12 С. МАЙКОПСКОГО МУНИЦИПАЛЬНОГО ОБРАЗОВАНИЯ ГУЛЬКЕВИЧСКИЙ РАЙОН ИМЕНИ А.В. СУВОРОВА  Вращение Земли и его географические следствия.  ОГЭ география.  Задание 4, 17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Вращение Земли и его географические следствия.  ОГЭ география. Задание 4, 17</dc:title>
  <dc:creator>user</dc:creator>
  <cp:lastModifiedBy>Пользователь</cp:lastModifiedBy>
  <cp:revision>3</cp:revision>
  <dcterms:created xsi:type="dcterms:W3CDTF">2023-12-25T19:22:37Z</dcterms:created>
  <dcterms:modified xsi:type="dcterms:W3CDTF">2024-02-05T13:22:57Z</dcterms:modified>
</cp:coreProperties>
</file>