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B2795-41A8-40DF-90E8-38D629240CF0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3C6C4-1536-4E73-8895-29B7EDC06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8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Направление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06B7-BB35-4110-8E82-35A2388537A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ABB9CA-F4B7-441C-92E4-FDE56D71E7A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F235C1-4D68-4F1B-8406-45492300BB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816423" cy="244871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Топографическая карта. </a:t>
            </a:r>
            <a:br>
              <a:rPr lang="ru-RU" sz="2800" b="1" dirty="0" smtClean="0"/>
            </a:br>
            <a:r>
              <a:rPr lang="ru-RU" sz="3200" b="1" dirty="0" smtClean="0"/>
              <a:t>ОГЭ география . Задание 9-12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578924" y="5661248"/>
            <a:ext cx="3309803" cy="5040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Быкова Л.Н. учитель географии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36724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МУНИЦИПАЛЬНОЕ БЮДЖЕТНОЕ ОБЩЕОБРАЗОВАТЕЛЬНОЕ УЧРЕЖДЕНИЕ</a:t>
            </a:r>
            <a:br>
              <a:rPr lang="ru-RU" sz="1400" b="1" dirty="0"/>
            </a:br>
            <a:r>
              <a:rPr lang="ru-RU" sz="1400" b="1" dirty="0"/>
              <a:t>СРЕДНЯЯ ОБЩЕОБРАЗОВАТЕЛЬНАЯ ШКОЛА №12 С. МАЙКОПСКОГО</a:t>
            </a:r>
            <a:br>
              <a:rPr lang="ru-RU" sz="1400" b="1" dirty="0"/>
            </a:br>
            <a:r>
              <a:rPr lang="ru-RU" sz="1400" b="1" dirty="0"/>
              <a:t>МУНИЦИПАЛЬНОГО ОБРАЗОВАНИЯ ГУЛЬКЕВИЧСКИЙ РАЙОН</a:t>
            </a:r>
            <a:br>
              <a:rPr lang="ru-RU" sz="1400" b="1" dirty="0"/>
            </a:br>
            <a:r>
              <a:rPr lang="ru-RU" sz="1400" b="1" dirty="0"/>
              <a:t>ИМЕНИ А.В. СУВОРОВА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91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04664"/>
            <a:ext cx="8316416" cy="557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6920" t="76626" r="63639" b="10829"/>
          <a:stretch>
            <a:fillRect/>
          </a:stretch>
        </p:blipFill>
        <p:spPr bwMode="auto">
          <a:xfrm rot="17039167">
            <a:off x="5978452" y="3391163"/>
            <a:ext cx="2149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14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329" t="11679" r="21828" b="28254"/>
          <a:stretch>
            <a:fillRect/>
          </a:stretch>
        </p:blipFill>
        <p:spPr bwMode="auto">
          <a:xfrm>
            <a:off x="467544" y="396171"/>
            <a:ext cx="3528392" cy="430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/>
          <a:srcRect l="15248" t="70067"/>
          <a:stretch/>
        </p:blipFill>
        <p:spPr bwMode="auto">
          <a:xfrm>
            <a:off x="615825" y="4633627"/>
            <a:ext cx="6101843" cy="184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14490" b="37458"/>
          <a:stretch>
            <a:fillRect/>
          </a:stretch>
        </p:blipFill>
        <p:spPr bwMode="auto">
          <a:xfrm>
            <a:off x="3851920" y="498942"/>
            <a:ext cx="50490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6920" t="76626" r="63639" b="10829"/>
          <a:stretch>
            <a:fillRect/>
          </a:stretch>
        </p:blipFill>
        <p:spPr bwMode="auto">
          <a:xfrm rot="17039167">
            <a:off x="4466284" y="3246417"/>
            <a:ext cx="2149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1250" t="76626" r="60793" b="10829"/>
          <a:stretch>
            <a:fillRect/>
          </a:stretch>
        </p:blipFill>
        <p:spPr bwMode="auto">
          <a:xfrm rot="17039167">
            <a:off x="6395999" y="3842654"/>
            <a:ext cx="204128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41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039" t="25581" r="30557" b="6471"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10092"/>
          <a:stretch>
            <a:fillRect/>
          </a:stretch>
        </p:blipFill>
        <p:spPr bwMode="auto">
          <a:xfrm>
            <a:off x="5357818" y="142852"/>
            <a:ext cx="378618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6920" t="76626" r="63639" b="10829"/>
          <a:stretch>
            <a:fillRect/>
          </a:stretch>
        </p:blipFill>
        <p:spPr bwMode="auto">
          <a:xfrm rot="17039167">
            <a:off x="3497187" y="4615299"/>
            <a:ext cx="2149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52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735"/>
          <a:stretch/>
        </p:blipFill>
        <p:spPr bwMode="auto">
          <a:xfrm>
            <a:off x="0" y="229371"/>
            <a:ext cx="554646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l="58517" t="60417" r="19750" b="9027"/>
          <a:stretch/>
        </p:blipFill>
        <p:spPr bwMode="auto">
          <a:xfrm>
            <a:off x="5604076" y="692695"/>
            <a:ext cx="3585085" cy="283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6920" t="76626" r="63639" b="10829"/>
          <a:stretch>
            <a:fillRect/>
          </a:stretch>
        </p:blipFill>
        <p:spPr bwMode="auto">
          <a:xfrm rot="17039167">
            <a:off x="5906444" y="5047347"/>
            <a:ext cx="2149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0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7640" y="428604"/>
            <a:ext cx="7301342" cy="455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8163"/>
          <a:stretch>
            <a:fillRect/>
          </a:stretch>
        </p:blipFill>
        <p:spPr bwMode="auto">
          <a:xfrm>
            <a:off x="3571868" y="0"/>
            <a:ext cx="5572132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920" t="76626" r="63639" b="10829"/>
          <a:stretch>
            <a:fillRect/>
          </a:stretch>
        </p:blipFill>
        <p:spPr bwMode="auto">
          <a:xfrm rot="17039167">
            <a:off x="176584" y="5460236"/>
            <a:ext cx="2149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071538" y="2714620"/>
            <a:ext cx="1571636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571480"/>
            <a:ext cx="685038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5599"/>
          <a:stretch>
            <a:fillRect/>
          </a:stretch>
        </p:blipFill>
        <p:spPr bwMode="auto">
          <a:xfrm>
            <a:off x="3511572" y="0"/>
            <a:ext cx="563242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6920" t="76626" r="63639" b="10829"/>
          <a:stretch>
            <a:fillRect/>
          </a:stretch>
        </p:blipFill>
        <p:spPr bwMode="auto">
          <a:xfrm rot="17039167">
            <a:off x="176584" y="5460236"/>
            <a:ext cx="2149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11250" t="76626" r="60793" b="10829"/>
          <a:stretch>
            <a:fillRect/>
          </a:stretch>
        </p:blipFill>
        <p:spPr bwMode="auto">
          <a:xfrm rot="17039167">
            <a:off x="1432110" y="5512803"/>
            <a:ext cx="204128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126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1143000"/>
          </a:xfrm>
        </p:spPr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3608" y="4653136"/>
            <a:ext cx="6777037" cy="148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511429"/>
            <a:ext cx="5976664" cy="412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2977868" y="3237182"/>
            <a:ext cx="1188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28926" y="350043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357554" y="2786058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ds05.infourok.ru/uploads/ex/04b4/0017ab63-91d24ac8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4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776" y="205418"/>
            <a:ext cx="8604448" cy="416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76" y="4232309"/>
            <a:ext cx="8617590" cy="262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89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litvek.com/icl/i/68/139368/img_1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8820472" cy="6615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9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litvek.com/icl/i/68/139368/img_1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735"/>
            <a:ext cx="8820472" cy="6669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5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7383"/>
          <a:stretch/>
        </p:blipFill>
        <p:spPr bwMode="auto">
          <a:xfrm>
            <a:off x="492518" y="5229200"/>
            <a:ext cx="8031867" cy="12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620688"/>
            <a:ext cx="6737972" cy="46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6920" t="76626" r="63639" b="10829"/>
          <a:stretch>
            <a:fillRect/>
          </a:stretch>
        </p:blipFill>
        <p:spPr bwMode="auto">
          <a:xfrm rot="17039167">
            <a:off x="6698533" y="3868440"/>
            <a:ext cx="2149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34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60648"/>
            <a:ext cx="6572296" cy="453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983224" y="2193240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9872" y="3501008"/>
            <a:ext cx="5190179" cy="291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6920" t="76626" r="63639" b="10829"/>
          <a:stretch>
            <a:fillRect/>
          </a:stretch>
        </p:blipFill>
        <p:spPr bwMode="auto">
          <a:xfrm rot="17039167">
            <a:off x="6502077" y="2153593"/>
            <a:ext cx="2149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88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429132"/>
            <a:ext cx="3429024" cy="1590668"/>
          </a:xfrm>
        </p:spPr>
        <p:txBody>
          <a:bodyPr>
            <a:normAutofit/>
          </a:bodyPr>
          <a:lstStyle/>
          <a:p>
            <a:r>
              <a:rPr lang="ru-RU" dirty="0" smtClean="0"/>
              <a:t>Футбольное поле</a:t>
            </a:r>
          </a:p>
          <a:p>
            <a:r>
              <a:rPr lang="ru-RU" dirty="0" smtClean="0"/>
              <a:t>Горка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05" y="404664"/>
            <a:ext cx="5900748" cy="447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9412" y="2640976"/>
            <a:ext cx="5614790" cy="378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6920" t="76626" r="63639" b="10829"/>
          <a:stretch>
            <a:fillRect/>
          </a:stretch>
        </p:blipFill>
        <p:spPr bwMode="auto">
          <a:xfrm rot="17039167">
            <a:off x="6194476" y="1662972"/>
            <a:ext cx="2149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05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</TotalTime>
  <Words>18</Words>
  <Application>Microsoft Office PowerPoint</Application>
  <PresentationFormat>Экран (4:3)</PresentationFormat>
  <Paragraphs>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2</vt:lpstr>
      <vt:lpstr>Остин</vt:lpstr>
      <vt:lpstr>Топографическая карта.  ОГЭ география . Задание 9-12</vt:lpstr>
      <vt:lpstr>повторение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</cp:revision>
  <dcterms:created xsi:type="dcterms:W3CDTF">2023-12-25T19:13:40Z</dcterms:created>
  <dcterms:modified xsi:type="dcterms:W3CDTF">2024-02-05T13:23:14Z</dcterms:modified>
</cp:coreProperties>
</file>