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B32"/>
    <a:srgbClr val="363D48"/>
    <a:srgbClr val="4A53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B59E-293F-4867-998C-48360EE4DD89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3E10D-5D34-45B9-B703-8141A469B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109" y="1648836"/>
            <a:ext cx="6299200" cy="2387600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для подготовки к ЕГЭ по истории</a:t>
            </a:r>
            <a:endParaRPr lang="ru-RU" sz="6600" b="1" dirty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723" y="4644705"/>
            <a:ext cx="5076872" cy="165285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истории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№22 им. Героя Советского Союза Г.Г. Шумейко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Н.В.</a:t>
            </a:r>
          </a:p>
          <a:p>
            <a:pPr algn="r"/>
            <a:endParaRPr lang="ru-RU" sz="2800" dirty="0">
              <a:solidFill>
                <a:srgbClr val="4A5362"/>
              </a:solidFill>
            </a:endParaRPr>
          </a:p>
        </p:txBody>
      </p:sp>
      <p:pic>
        <p:nvPicPr>
          <p:cNvPr id="4098" name="Picture 2" descr="https://kartinkof.club/uploads/posts/2023-05/1683400811_kartinkof-club-p-kartinki-yeg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474" y="4216869"/>
            <a:ext cx="2214784" cy="1944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8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Максимальные баллы каждой части работы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1900573"/>
          <a:ext cx="10515600" cy="2776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101397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Части работы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Количество заданий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Максимальный первичный балл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Тип заданий</a:t>
                      </a:r>
                      <a:endParaRPr lang="ru-RU" i="1" dirty="0"/>
                    </a:p>
                  </a:txBody>
                  <a:tcPr/>
                </a:tc>
              </a:tr>
              <a:tr h="5874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Часть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кратким ответом</a:t>
                      </a:r>
                      <a:endParaRPr lang="ru-RU" dirty="0"/>
                    </a:p>
                  </a:txBody>
                  <a:tcPr/>
                </a:tc>
              </a:tr>
              <a:tr h="5874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Часть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развернутым ответом</a:t>
                      </a:r>
                      <a:endParaRPr lang="ru-RU" dirty="0"/>
                    </a:p>
                  </a:txBody>
                  <a:tcPr/>
                </a:tc>
              </a:tr>
              <a:tr h="587461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Итого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http://otkrit-ka.ru/uploads/posts/2021-09/foto-i-kartinki-egj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360" y="4879299"/>
            <a:ext cx="1705438" cy="143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259" y="679920"/>
            <a:ext cx="10515600" cy="12238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№3. </a:t>
            </a:r>
            <a:br>
              <a:rPr lang="ru-RU" b="1" dirty="0" smtClean="0"/>
            </a:br>
            <a:r>
              <a:rPr lang="ru-RU" b="1" dirty="0" smtClean="0"/>
              <a:t>Сопоставление основных фактов, процессов, явлений.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150" y="1903750"/>
            <a:ext cx="10515600" cy="44370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Максимальный балл- </a:t>
            </a:r>
            <a:r>
              <a:rPr lang="ru-RU" b="1" u="sng" dirty="0" smtClean="0"/>
              <a:t>2 балла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На решение дается около </a:t>
            </a:r>
            <a:r>
              <a:rPr lang="ru-RU" b="1" u="sng" dirty="0" smtClean="0"/>
              <a:t>4 минут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Уровень сложности: </a:t>
            </a:r>
            <a:r>
              <a:rPr lang="ru-RU" b="1" u="sng" dirty="0" smtClean="0"/>
              <a:t>базовый</a:t>
            </a:r>
            <a:r>
              <a:rPr lang="ru-RU" u="sng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Средний процент выполнения: </a:t>
            </a:r>
            <a:r>
              <a:rPr lang="ru-RU" b="1" u="sng" dirty="0" smtClean="0"/>
              <a:t>61.6%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Ответом к заданию 3 по истории может быть </a:t>
            </a:r>
            <a:r>
              <a:rPr lang="ru-RU" i="1" u="sng" dirty="0" smtClean="0"/>
              <a:t>последовательность цифр, чисел или слов.  Порядок записи имеет значение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выполнения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Внимательно читаем текст задания, изучаем критерий сортировки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Изучаем предложенные варианты ответа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Сопоставляем каждый вариант с предложенным критерием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Элиминируем неправильные варианты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Еще раз проверяем себя, записываем ответ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изучения личностей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60930"/>
            <a:ext cx="10515600" cy="49949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запоминание фамилии, имени;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ознакомление с этапами, периодами и содержанием деятельности;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усвоение идейно-теоретических (политических, религиозных и т.п.) платформ изучаемой личности;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уяснение, чьи интересы на том или ином этапе выражала данная личность;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изучение оценок личности её современниками и современными историками (политологами и т.п.)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1" y="0"/>
            <a:ext cx="10515600" cy="1088921"/>
          </a:xfrm>
        </p:spPr>
        <p:txBody>
          <a:bodyPr/>
          <a:lstStyle/>
          <a:p>
            <a:pPr algn="ctr"/>
            <a:r>
              <a:rPr lang="ru-RU" dirty="0" smtClean="0"/>
              <a:t>Пример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4518" y="1375919"/>
            <a:ext cx="10664252" cy="4889969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Users\дарья\Desktop\scale_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524" y="850479"/>
            <a:ext cx="7756993" cy="547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6432</a:t>
            </a:r>
          </a:p>
          <a:p>
            <a:r>
              <a:rPr lang="ru-RU" dirty="0" smtClean="0"/>
              <a:t> К экономическим реформам 1950-х гг. относится создание совнархозов - территориальных органов управления хозяйством.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09" y="515027"/>
            <a:ext cx="10779177" cy="1013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СОВЕТЫ ПО ВЫПОЛНЕНИЮ ЗАДАНИЯ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180" y="1484026"/>
            <a:ext cx="10515600" cy="38224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Изучая крупную тему (к примеру, реформы Екатерины Великой), старайтесь выделять главные события, относящиеся к ней. Например, к реформам Екатерины Великой можно отнести созыв Уложенной комиссии, губернскую реформу, принятие Жалованных грамот и т.п.</a:t>
            </a:r>
            <a:endParaRPr lang="ru-RU" sz="3200" dirty="0"/>
          </a:p>
        </p:txBody>
      </p:sp>
      <p:pic>
        <p:nvPicPr>
          <p:cNvPr id="19458" name="Picture 2" descr="https://avatars.mds.yandex.net/i?id=62b040a872f4d3a148d43479714050df_l-49447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5" y="3759868"/>
            <a:ext cx="2257841" cy="285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СОВЕТЫ ПО ВЫПОЛНЕНИЮ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11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Каждое изучаемое событие старайтесь связать с тем или иным историческим процессом. Например, создание Государственного Совета - с реформированием органов управления при Александре I, присоединение Крыма к Российской империи - с укреплением России на Черном море при Екатерине Великой и т.п.</a:t>
            </a:r>
            <a:endParaRPr lang="ru-RU" dirty="0"/>
          </a:p>
        </p:txBody>
      </p:sp>
      <p:pic>
        <p:nvPicPr>
          <p:cNvPr id="18434" name="Picture 2" descr="https://kanaka-orhideya.ru/assets/images/foto-dlya-statej/history_ev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051" y="3885374"/>
            <a:ext cx="7054693" cy="232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СОВЕТЫ ПО ВЫПОЛНЕНИЮ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61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Связывайте отдельные события друг с другом. Например, изучая "холодную войну", можно связать план Маршалла (помощь США в восстановлении западным странам) и создание Совета экономической взаимопомощи как ответ СССР, направленный на создание экономического блока социалистических стран.</a:t>
            </a:r>
            <a:endParaRPr lang="ru-RU" dirty="0"/>
          </a:p>
        </p:txBody>
      </p:sp>
      <p:pic>
        <p:nvPicPr>
          <p:cNvPr id="17410" name="Picture 2" descr="https://avatars.mds.yandex.net/i?id=09b872ce3e62d6111cb76e99df209ec3_l-527703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172" y="4118105"/>
            <a:ext cx="3578440" cy="201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225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Методический материал для подготовки к ЕГЭ по истории</vt:lpstr>
      <vt:lpstr>Задание №3.  Сопоставление основных фактов, процессов, явлений. </vt:lpstr>
      <vt:lpstr>Алгоритм выполнения задания</vt:lpstr>
      <vt:lpstr>Алгоритм изучения личностей</vt:lpstr>
      <vt:lpstr>Пример задания</vt:lpstr>
      <vt:lpstr>Правильный ответ</vt:lpstr>
      <vt:lpstr>СОВЕТЫ ПО ВЫПОЛНЕНИЮ ЗАДАНИЯ </vt:lpstr>
      <vt:lpstr>СОВЕТЫ ПО ВЫПОЛНЕНИЮ ЗАДАНИЯ</vt:lpstr>
      <vt:lpstr>СОВЕТЫ ПО ВЫПОЛНЕНИЮ ЗАДАНИЯ</vt:lpstr>
      <vt:lpstr>Максимальные баллы каждой части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дарья</cp:lastModifiedBy>
  <cp:revision>8</cp:revision>
  <dcterms:created xsi:type="dcterms:W3CDTF">2021-04-14T06:25:05Z</dcterms:created>
  <dcterms:modified xsi:type="dcterms:W3CDTF">2024-02-05T17:27:01Z</dcterms:modified>
</cp:coreProperties>
</file>