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344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71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162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240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888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502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60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1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21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89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92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82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86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63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8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5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6BCE-0C1B-4221-BCB6-6CACD642287B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F9B40A-DC3A-48E7-A9CD-1D3DFF0A7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19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yten.ru/ru" TargetMode="External"/><Relationship Id="rId3" Type="http://schemas.openxmlformats.org/officeDocument/2006/relationships/hyperlink" Target="https://en-ege.sdamgia.ru/" TargetMode="External"/><Relationship Id="rId7" Type="http://schemas.openxmlformats.org/officeDocument/2006/relationships/hyperlink" Target="https://www.esl-lounge.com/student/first-certificate-word-formation.php" TargetMode="External"/><Relationship Id="rId2" Type="http://schemas.openxmlformats.org/officeDocument/2006/relationships/hyperlink" Target="https://fipi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osexam.ru/oge/english/" TargetMode="External"/><Relationship Id="rId5" Type="http://schemas.openxmlformats.org/officeDocument/2006/relationships/hyperlink" Target="https://speaking.svetlanaenglishonline.ru/" TargetMode="External"/><Relationship Id="rId4" Type="http://schemas.openxmlformats.org/officeDocument/2006/relationships/hyperlink" Target="https://yandex.ru/tutor/subject/?subject_id=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ЕГЭ «</a:t>
            </a:r>
            <a:r>
              <a:rPr lang="ru-RU" dirty="0" err="1" smtClean="0"/>
              <a:t>Английскй</a:t>
            </a:r>
            <a:r>
              <a:rPr lang="ru-RU" dirty="0" smtClean="0"/>
              <a:t> язык»</a:t>
            </a:r>
            <a:br>
              <a:rPr lang="ru-RU" dirty="0" smtClean="0"/>
            </a:br>
            <a:r>
              <a:rPr lang="ru-RU" dirty="0" smtClean="0"/>
              <a:t>2024г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42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Аудирование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2. Чтение</a:t>
            </a:r>
          </a:p>
          <a:p>
            <a:r>
              <a:rPr lang="ru-RU" dirty="0" smtClean="0"/>
              <a:t>3. Грамматика</a:t>
            </a:r>
          </a:p>
          <a:p>
            <a:r>
              <a:rPr lang="ru-RU" dirty="0" smtClean="0"/>
              <a:t>4. Письмо</a:t>
            </a:r>
          </a:p>
          <a:p>
            <a:r>
              <a:rPr lang="ru-RU" dirty="0" smtClean="0"/>
              <a:t>5. Говорение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46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080" y="496478"/>
            <a:ext cx="8082141" cy="653592"/>
          </a:xfrm>
        </p:spPr>
        <p:txBody>
          <a:bodyPr/>
          <a:lstStyle/>
          <a:p>
            <a:r>
              <a:rPr lang="ru-RU" dirty="0" smtClean="0"/>
              <a:t>АУДИРОВАНИЕ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243" y="1282045"/>
            <a:ext cx="9587060" cy="51847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/>
              <a:t>Основные ошибки в </a:t>
            </a:r>
            <a:r>
              <a:rPr lang="ru-RU" sz="2800" b="1" dirty="0" err="1"/>
              <a:t>аудировании</a:t>
            </a:r>
            <a:r>
              <a:rPr lang="ru-RU" sz="2800" b="1" dirty="0"/>
              <a:t>: </a:t>
            </a:r>
          </a:p>
          <a:p>
            <a:r>
              <a:rPr lang="ru-RU" dirty="0"/>
              <a:t>Неумение найти запрашиваемую информацию, ориентировка на отдельные слова, а не общий смысл.</a:t>
            </a:r>
          </a:p>
          <a:p>
            <a:r>
              <a:rPr lang="ru-RU" dirty="0" err="1"/>
              <a:t>Несформированность</a:t>
            </a:r>
            <a:r>
              <a:rPr lang="ru-RU" dirty="0"/>
              <a:t> различных стратегий </a:t>
            </a:r>
            <a:r>
              <a:rPr lang="ru-RU" dirty="0" err="1"/>
              <a:t>аудирования</a:t>
            </a:r>
            <a:r>
              <a:rPr lang="ru-RU" dirty="0"/>
              <a:t> и неумение применять их в зависимости от коммуникативной задачи</a:t>
            </a:r>
          </a:p>
          <a:p>
            <a:r>
              <a:rPr lang="ru-RU" dirty="0"/>
              <a:t>Незнание слов, нехватка лексического запаса, неумение пользоваться языковой догадкой и игнорировать незнакомые слова, игнорирование смысловых различий</a:t>
            </a: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2800" b="1" dirty="0"/>
              <a:t>Рекомендации по работе с разделом </a:t>
            </a:r>
            <a:r>
              <a:rPr lang="ru-RU" sz="2800" b="1" dirty="0" err="1"/>
              <a:t>аудирования</a:t>
            </a:r>
            <a:r>
              <a:rPr lang="ru-RU" sz="2800" b="1" dirty="0"/>
              <a:t>: </a:t>
            </a:r>
          </a:p>
          <a:p>
            <a:r>
              <a:rPr lang="ru-RU" dirty="0"/>
              <a:t>при подготовке к разделу «</a:t>
            </a:r>
            <a:r>
              <a:rPr lang="ru-RU" dirty="0" err="1"/>
              <a:t>Аудирование</a:t>
            </a:r>
            <a:r>
              <a:rPr lang="ru-RU" dirty="0"/>
              <a:t>» следует учитывать лингвистические, смысловые, </a:t>
            </a:r>
            <a:r>
              <a:rPr lang="ru-RU" dirty="0" err="1"/>
              <a:t>метапредметные</a:t>
            </a:r>
            <a:r>
              <a:rPr lang="ru-RU" dirty="0"/>
              <a:t> и психологические трудности переработки информации, получаемой на слух. Все эти трудности можно и нужно преодолевать постепенно, пошагово, изучая различные стратегии понимания прослушанного текста – с пониманием основного содержания, запрашиваемой информацией и полным/детальным пониманием.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431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0808"/>
            <a:ext cx="7835070" cy="691299"/>
          </a:xfrm>
        </p:spPr>
        <p:txBody>
          <a:bodyPr/>
          <a:lstStyle/>
          <a:p>
            <a:r>
              <a:rPr lang="ru-RU" dirty="0" smtClean="0"/>
              <a:t>ЧТЕНИЕ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027522"/>
            <a:ext cx="9022847" cy="5476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 smtClean="0"/>
              <a:t>Основные ошибки в чтении: </a:t>
            </a:r>
          </a:p>
          <a:p>
            <a:r>
              <a:rPr lang="ru-RU" dirty="0"/>
              <a:t>незнание правил построения предложений, неумение использовать нужные грамматические </a:t>
            </a:r>
            <a:r>
              <a:rPr lang="ru-RU" dirty="0" smtClean="0"/>
              <a:t>средства</a:t>
            </a:r>
          </a:p>
          <a:p>
            <a:r>
              <a:rPr lang="ru-RU" dirty="0" smtClean="0"/>
              <a:t>непонимание </a:t>
            </a:r>
            <a:r>
              <a:rPr lang="ru-RU" dirty="0"/>
              <a:t>функций </a:t>
            </a:r>
            <a:r>
              <a:rPr lang="ru-RU" dirty="0" err="1" smtClean="0"/>
              <a:t>видо</a:t>
            </a:r>
            <a:r>
              <a:rPr lang="ru-RU" dirty="0" smtClean="0"/>
              <a:t>-временных </a:t>
            </a:r>
            <a:r>
              <a:rPr lang="ru-RU" dirty="0"/>
              <a:t>форм глагола и их роль в обеспечении логичности и связности </a:t>
            </a:r>
            <a:r>
              <a:rPr lang="ru-RU" dirty="0" smtClean="0"/>
              <a:t>текста</a:t>
            </a:r>
          </a:p>
          <a:p>
            <a:r>
              <a:rPr lang="ru-RU" dirty="0"/>
              <a:t>игнорирование частицы NOT в </a:t>
            </a:r>
            <a:r>
              <a:rPr lang="ru-RU" dirty="0" smtClean="0"/>
              <a:t>вопросах</a:t>
            </a:r>
          </a:p>
          <a:p>
            <a:r>
              <a:rPr lang="ru-RU" dirty="0" smtClean="0"/>
              <a:t>неумение </a:t>
            </a:r>
            <a:r>
              <a:rPr lang="ru-RU" dirty="0"/>
              <a:t>выделять ключевые предложения, слова и опираться на </a:t>
            </a:r>
            <a:r>
              <a:rPr lang="ru-RU" dirty="0" smtClean="0"/>
              <a:t>них</a:t>
            </a:r>
          </a:p>
          <a:p>
            <a:r>
              <a:rPr lang="ru-RU" dirty="0" smtClean="0"/>
              <a:t>выхватывание </a:t>
            </a:r>
            <a:r>
              <a:rPr lang="ru-RU" dirty="0"/>
              <a:t>отдельных слов и выбор ответа на их </a:t>
            </a:r>
            <a:r>
              <a:rPr lang="ru-RU" dirty="0" smtClean="0"/>
              <a:t>основании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200" b="1" dirty="0" smtClean="0"/>
              <a:t>Рекомендации по работе с разделом чтения: </a:t>
            </a:r>
            <a:endParaRPr lang="ru-RU" sz="2200" b="1" dirty="0"/>
          </a:p>
          <a:p>
            <a:r>
              <a:rPr lang="ru-RU" dirty="0"/>
              <a:t>развитие </a:t>
            </a:r>
            <a:r>
              <a:rPr lang="ru-RU" dirty="0" smtClean="0"/>
              <a:t>механизмов </a:t>
            </a:r>
            <a:r>
              <a:rPr lang="ru-RU" dirty="0" err="1"/>
              <a:t>аудирования</a:t>
            </a:r>
            <a:r>
              <a:rPr lang="ru-RU" dirty="0"/>
              <a:t> и чтения, таких как речевой слух, память (кратковременная/оперативная и долговременная), внутреннее проговаривание, </a:t>
            </a:r>
            <a:r>
              <a:rPr lang="ru-RU" dirty="0" smtClean="0"/>
              <a:t>прогнозирование</a:t>
            </a:r>
          </a:p>
          <a:p>
            <a:r>
              <a:rPr lang="ru-RU" dirty="0" smtClean="0"/>
              <a:t>постоянное обращение </a:t>
            </a:r>
            <a:r>
              <a:rPr lang="ru-RU" dirty="0"/>
              <a:t>к разным видам чтения: просмотровому, поисковому и </a:t>
            </a:r>
            <a:r>
              <a:rPr lang="ru-RU" dirty="0" smtClean="0"/>
              <a:t>изучающему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334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ГРАММАТИКА И ЛЕКСИКА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8543"/>
            <a:ext cx="8596668" cy="474168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Основные ошибки</a:t>
            </a:r>
          </a:p>
          <a:p>
            <a:r>
              <a:rPr lang="ru-RU" dirty="0" smtClean="0"/>
              <a:t>Незнание базовых правил грамматики и правил словообразования</a:t>
            </a:r>
          </a:p>
          <a:p>
            <a:r>
              <a:rPr lang="ru-RU" dirty="0" smtClean="0"/>
              <a:t>Слабый словарный запас, нехватка синонимов</a:t>
            </a:r>
          </a:p>
          <a:p>
            <a:r>
              <a:rPr lang="ru-RU" dirty="0" smtClean="0"/>
              <a:t>Неумение определять запрашиваемую часть речи</a:t>
            </a:r>
          </a:p>
          <a:p>
            <a:r>
              <a:rPr lang="ru-RU" dirty="0" smtClean="0"/>
              <a:t>Незнание устойчивых конструкций и выражений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b="1" dirty="0" smtClean="0"/>
              <a:t>Рекомендации</a:t>
            </a:r>
          </a:p>
          <a:p>
            <a:r>
              <a:rPr lang="ru-RU" dirty="0"/>
              <a:t>систематическая работа над развитием и совершенствованием лексико-грамматических навыков, причем не на основе отдельных предложений, а в коммуникативно-значимом контексте.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4621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309" y="355076"/>
            <a:ext cx="5977990" cy="738433"/>
          </a:xfrm>
        </p:spPr>
        <p:txBody>
          <a:bodyPr>
            <a:normAutofit/>
          </a:bodyPr>
          <a:lstStyle/>
          <a:p>
            <a:r>
              <a:rPr lang="ru-RU" dirty="0" smtClean="0"/>
              <a:t>ПИСЬМО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487" y="1093510"/>
            <a:ext cx="9492791" cy="54958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/>
              <a:t>Основные ошибки:</a:t>
            </a:r>
          </a:p>
          <a:p>
            <a:r>
              <a:rPr lang="ru-RU" dirty="0" smtClean="0"/>
              <a:t>Неправильное решение коммуникативной задачи, неполный ответ на вопросы</a:t>
            </a:r>
          </a:p>
          <a:p>
            <a:r>
              <a:rPr lang="ru-RU" dirty="0" smtClean="0"/>
              <a:t>Непонимание </a:t>
            </a:r>
            <a:r>
              <a:rPr lang="ru-RU" dirty="0"/>
              <a:t>общей синтаксической структуры предложения и смысла различных грамматических конструкций и морфологических </a:t>
            </a:r>
            <a:r>
              <a:rPr lang="ru-RU" dirty="0" smtClean="0"/>
              <a:t>форм</a:t>
            </a:r>
          </a:p>
          <a:p>
            <a:r>
              <a:rPr lang="ru-RU" dirty="0" smtClean="0"/>
              <a:t>Ограниченный </a:t>
            </a:r>
            <a:r>
              <a:rPr lang="ru-RU" dirty="0"/>
              <a:t>лексический </a:t>
            </a:r>
            <a:r>
              <a:rPr lang="ru-RU" dirty="0" smtClean="0"/>
              <a:t>запас, тавтология</a:t>
            </a:r>
          </a:p>
          <a:p>
            <a:r>
              <a:rPr lang="ru-RU" dirty="0"/>
              <a:t>Н</a:t>
            </a:r>
            <a:r>
              <a:rPr lang="ru-RU" dirty="0" smtClean="0"/>
              <a:t>епонимание </a:t>
            </a:r>
            <a:r>
              <a:rPr lang="ru-RU" dirty="0"/>
              <a:t>того, как языковые единицы функционируют в </a:t>
            </a:r>
            <a:r>
              <a:rPr lang="ru-RU" dirty="0" smtClean="0"/>
              <a:t>речи; отсутствие языковых связок в предложения</a:t>
            </a:r>
          </a:p>
          <a:p>
            <a:r>
              <a:rPr lang="ru-RU" dirty="0" smtClean="0"/>
              <a:t>Нарушение структуры письменного задания, превышение или недостаток объёма слов</a:t>
            </a:r>
          </a:p>
          <a:p>
            <a:r>
              <a:rPr lang="ru-RU" dirty="0" smtClean="0"/>
              <a:t>Невнимательность к заданию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sz="2400" b="1" dirty="0" smtClean="0"/>
              <a:t>Рекомендации по работе с разделом письма: </a:t>
            </a:r>
          </a:p>
          <a:p>
            <a:r>
              <a:rPr lang="ru-RU" dirty="0" smtClean="0"/>
              <a:t>Необходимо уделять больше внимания ликвидации пробелом в знаниях, регулярная практика по выполнению задания. Пополнение словарного запаса в различных сферах.</a:t>
            </a:r>
          </a:p>
          <a:p>
            <a:r>
              <a:rPr lang="ru-RU" dirty="0" smtClean="0"/>
              <a:t>Заучивание готовых конструкций-связок для сохранения целости письменной речи.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59191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ГОВОРЕНИЕ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6887"/>
            <a:ext cx="8596668" cy="467447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Устная часть экзамена проводится в отдельный день и часто вызывает сложности из-за формата экзамена и языкового барьера. Большинство ошибок возникает, в том числе, ввиду волнения из-за ограничений по времени</a:t>
            </a:r>
          </a:p>
          <a:p>
            <a:pPr marL="0" indent="0">
              <a:buNone/>
            </a:pPr>
            <a:r>
              <a:rPr lang="ru-RU" sz="2400" b="1" dirty="0" smtClean="0"/>
              <a:t>Основные ошибки: </a:t>
            </a:r>
          </a:p>
          <a:p>
            <a:r>
              <a:rPr lang="ru-RU" dirty="0"/>
              <a:t>Г</a:t>
            </a:r>
            <a:r>
              <a:rPr lang="ru-RU" dirty="0" smtClean="0"/>
              <a:t>рубые фонетические/</a:t>
            </a:r>
            <a:r>
              <a:rPr lang="ru-RU" dirty="0" err="1" smtClean="0"/>
              <a:t>граматически</a:t>
            </a:r>
            <a:r>
              <a:rPr lang="ru-RU" dirty="0" smtClean="0"/>
              <a:t>/лексические </a:t>
            </a:r>
            <a:r>
              <a:rPr lang="ru-RU" dirty="0"/>
              <a:t>ошибки, искажающие смысл </a:t>
            </a:r>
            <a:r>
              <a:rPr lang="ru-RU" dirty="0" smtClean="0"/>
              <a:t>высказывания, неправильное ударение, пропуск слов, лишние </a:t>
            </a:r>
            <a:r>
              <a:rPr lang="ru-RU" dirty="0"/>
              <a:t>добавляют артикли, предлоги или окончания в </a:t>
            </a:r>
            <a:r>
              <a:rPr lang="ru-RU" dirty="0" smtClean="0"/>
              <a:t>словах, неправильное смысловое деление предложений и высказываний</a:t>
            </a:r>
          </a:p>
          <a:p>
            <a:r>
              <a:rPr lang="ru-RU" dirty="0" smtClean="0"/>
              <a:t>Неправильное построение вопроса или непонимание запрашиваемой информации</a:t>
            </a:r>
          </a:p>
          <a:p>
            <a:r>
              <a:rPr lang="ru-RU" dirty="0" smtClean="0"/>
              <a:t>Неумение быстро формулировать свою мысль, несвязная речь.</a:t>
            </a:r>
          </a:p>
          <a:p>
            <a:r>
              <a:rPr lang="ru-RU" dirty="0" smtClean="0"/>
              <a:t>Нарушение структуры высказывания, слишком затянутые ответы, нехватка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459764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56181"/>
            <a:ext cx="8853165" cy="61085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Рекомендации по работе с разделом говорения: </a:t>
            </a:r>
          </a:p>
          <a:p>
            <a:pPr marL="0" indent="0">
              <a:buNone/>
            </a:pPr>
            <a:endParaRPr lang="ru-RU" sz="2400" b="1" dirty="0" smtClean="0"/>
          </a:p>
          <a:p>
            <a:r>
              <a:rPr lang="ru-RU" dirty="0" smtClean="0"/>
              <a:t>повторить </a:t>
            </a:r>
            <a:r>
              <a:rPr lang="ru-RU" dirty="0"/>
              <a:t>правила чтения</a:t>
            </a:r>
            <a:r>
              <a:rPr lang="ru-RU" dirty="0" smtClean="0"/>
              <a:t>; </a:t>
            </a:r>
            <a:r>
              <a:rPr lang="ru-RU" dirty="0"/>
              <a:t>поработать над артикуляцией наиболее сложных звуков; </a:t>
            </a:r>
            <a:r>
              <a:rPr lang="ru-RU" dirty="0" smtClean="0"/>
              <a:t>повторить</a:t>
            </a:r>
            <a:r>
              <a:rPr lang="ru-RU" dirty="0"/>
              <a:t>, как интонационно оформляются утверждения и разные типы вопросов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повторить </a:t>
            </a:r>
            <a:r>
              <a:rPr lang="ru-RU" dirty="0"/>
              <a:t>теорию постановки разных типов </a:t>
            </a:r>
            <a:r>
              <a:rPr lang="ru-RU" dirty="0" smtClean="0"/>
              <a:t>вопросов, разницу </a:t>
            </a:r>
            <a:r>
              <a:rPr lang="ru-RU" dirty="0"/>
              <a:t>между прямым и косвенным вопросами</a:t>
            </a:r>
            <a:r>
              <a:rPr lang="ru-RU" dirty="0" smtClean="0"/>
              <a:t>; выделить </a:t>
            </a:r>
            <a:r>
              <a:rPr lang="ru-RU" dirty="0"/>
              <a:t>наиболее востребованные темы и ситуации социально-бытового общения и отрабатывать вопросы на их </a:t>
            </a:r>
            <a:r>
              <a:rPr lang="ru-RU" dirty="0" smtClean="0"/>
              <a:t>основе.</a:t>
            </a:r>
          </a:p>
          <a:p>
            <a:r>
              <a:rPr lang="ru-RU" dirty="0"/>
              <a:t>развивать аналитическое мышление, логику, креативность, самостоятельность, ответственность. </a:t>
            </a:r>
            <a:r>
              <a:rPr lang="ru-RU" dirty="0" smtClean="0"/>
              <a:t>В </a:t>
            </a:r>
            <a:r>
              <a:rPr lang="ru-RU" dirty="0"/>
              <a:t>процессе подготовки к устной части ЕГЭ обучающимся следует делать аудиозапись своих ответов, прослушивать и анализировать их. Необходимо контролировать время высказывания, используя любой таймер, а также обычные или песочные часы. </a:t>
            </a:r>
          </a:p>
        </p:txBody>
      </p:sp>
    </p:spTree>
    <p:extLst>
      <p:ext uri="{BB962C8B-B14F-4D97-AF65-F5344CB8AC3E}">
        <p14:creationId xmlns:p14="http://schemas.microsoft.com/office/powerpoint/2010/main" val="184006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 для подготовки к ГИА-11</a:t>
            </a:r>
            <a:br>
              <a:rPr lang="ru-RU" dirty="0" smtClean="0"/>
            </a:br>
            <a:r>
              <a:rPr lang="ru-RU" dirty="0" smtClean="0"/>
              <a:t>«Английский язык»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11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Варианты ЕГЭ</a:t>
            </a:r>
            <a:endParaRPr lang="ru-RU" dirty="0"/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://fipi.ru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://en-ege.sdamgia.ru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r>
              <a:rPr lang="en-US" dirty="0">
                <a:hlinkClick r:id="rId4"/>
              </a:rPr>
              <a:t>https://yandex.ru/tutor/subject/?</a:t>
            </a:r>
            <a:r>
              <a:rPr lang="en-US" dirty="0" smtClean="0">
                <a:hlinkClick r:id="rId4"/>
              </a:rPr>
              <a:t>subject_id=12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Тренажёр по говорению</a:t>
            </a:r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://speaking.svetlanaenglishonline.ru</a:t>
            </a:r>
            <a:r>
              <a:rPr lang="en-US" dirty="0" smtClean="0">
                <a:hlinkClick r:id="rId5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6"/>
              </a:rPr>
              <a:t>https</a:t>
            </a:r>
            <a:r>
              <a:rPr lang="en-US" dirty="0">
                <a:hlinkClick r:id="rId6"/>
              </a:rPr>
              <a:t>://gosexam.ru/oge/english</a:t>
            </a:r>
            <a:r>
              <a:rPr lang="en-US" dirty="0" smtClean="0">
                <a:hlinkClick r:id="rId6"/>
              </a:rPr>
              <a:t>/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Тренировка грамматической части</a:t>
            </a:r>
          </a:p>
          <a:p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www.esl-lounge.com/student/first-certificate-word-formation.php</a:t>
            </a:r>
            <a:endParaRPr lang="ru-RU" dirty="0" smtClean="0"/>
          </a:p>
          <a:p>
            <a:r>
              <a:rPr lang="en-US" dirty="0">
                <a:hlinkClick r:id="rId8"/>
              </a:rPr>
              <a:t>https://</a:t>
            </a:r>
            <a:r>
              <a:rPr lang="en-US" dirty="0" smtClean="0">
                <a:hlinkClick r:id="rId8"/>
              </a:rPr>
              <a:t>www.easyten.ru/ru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97833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328</TotalTime>
  <Words>614</Words>
  <Application>Microsoft Office PowerPoint</Application>
  <PresentationFormat>Широкоэкранный</PresentationFormat>
  <Paragraphs>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ЕГЭ «Английскй язык» 2024г</vt:lpstr>
      <vt:lpstr>Структура экзамена</vt:lpstr>
      <vt:lpstr>АУДИРОВАНИЕ</vt:lpstr>
      <vt:lpstr>ЧТЕНИЕ</vt:lpstr>
      <vt:lpstr>ГРАММАТИКА И ЛЕКСИКА</vt:lpstr>
      <vt:lpstr>ПИСЬМО</vt:lpstr>
      <vt:lpstr>ГОВОРЕНИЕ</vt:lpstr>
      <vt:lpstr>Презентация PowerPoint</vt:lpstr>
      <vt:lpstr>Ресурсы для подготовки к ГИА-11 «Английский язык»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ЕГЭ «Английскй язык» 2024г</dc:title>
  <dc:creator>MSI-GF63</dc:creator>
  <cp:lastModifiedBy>MSI-GF63</cp:lastModifiedBy>
  <cp:revision>8</cp:revision>
  <dcterms:created xsi:type="dcterms:W3CDTF">2024-02-04T07:53:31Z</dcterms:created>
  <dcterms:modified xsi:type="dcterms:W3CDTF">2024-02-04T13:22:13Z</dcterms:modified>
</cp:coreProperties>
</file>