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8" r:id="rId2"/>
    <p:sldId id="256" r:id="rId3"/>
    <p:sldId id="257" r:id="rId4"/>
    <p:sldId id="260" r:id="rId5"/>
    <p:sldId id="274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27" d="100"/>
          <a:sy n="27" d="100"/>
        </p:scale>
        <p:origin x="-69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09908-189A-4398-8553-874A0D77A97D}" type="datetimeFigureOut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93C13-A1E5-4884-A5EB-E469B5DF17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838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1606-B5BA-4A77-B866-04A6F039A42C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073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71053-D0F1-440D-A852-D0FD4424FC4B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6032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0B9D-E2D9-4A2F-949F-C3C364FC6476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1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46E-41D2-49AC-93DE-FF6E77490E2F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827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544EB-9CD5-4757-909B-33C41D96439D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049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AC93-2D79-42A8-9ED4-3AC81FECEDA0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177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BA41-73FE-4818-AD08-EFCD829A5712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712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AFDD-F10D-4945-9019-D88C039EADF7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588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060CB-0C43-4653-BA64-DF67DD60732D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28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BC32-2F2C-4B4A-BB29-3F76EE31A541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413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95B0-8E2A-4EEB-BDCF-097A13A3E8C6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416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8868C-9285-40E0-B800-8074E4CE2004}" type="datetime1">
              <a:rPr lang="ru-RU" smtClean="0"/>
              <a:pPr/>
              <a:t>05.02.2024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24B9-5283-4922-98AC-B8CA2CBC310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655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11586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Научись видеть эти ошибки!</a:t>
            </a:r>
            <a:br>
              <a:rPr lang="ru-RU" sz="4800" dirty="0" smtClean="0"/>
            </a:br>
            <a:r>
              <a:rPr lang="ru-RU" sz="4800" dirty="0" smtClean="0"/>
              <a:t>(8 задание ЕГЭ)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011" y="3441431"/>
            <a:ext cx="7886700" cy="66907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Учитель русского языка и литературы МБОУ СОШ № 22 имени Героя Советского Союза Г.Г.Шумейко пос. Кубань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79903010"/>
      </p:ext>
    </p:extLst>
  </p:cSld>
  <p:clrMapOvr>
    <a:masterClrMapping/>
  </p:clrMapOvr>
  <p:transition spd="med" advTm="10000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построении предложения с однородными членами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Страна </a:t>
            </a:r>
            <a:r>
              <a:rPr lang="ru-RU" sz="4400" dirty="0" smtClean="0"/>
              <a:t>любила и гордилась поэтом. В сочинении я хотел сказать о значении спорта и почему я его люблю.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построении предложения с деепричастным оборотом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Читая </a:t>
            </a:r>
            <a:r>
              <a:rPr lang="ru-RU" sz="4400" dirty="0" smtClean="0"/>
              <a:t>текст, возникает такое чувство…</a:t>
            </a:r>
            <a:r>
              <a:rPr lang="ru-RU" sz="4400" b="1" dirty="0" smtClean="0"/>
              <a:t> </a:t>
            </a:r>
            <a:endParaRPr lang="ru-RU" sz="4400" b="1" dirty="0" smtClean="0"/>
          </a:p>
          <a:p>
            <a:r>
              <a:rPr lang="ru-RU" sz="4400" dirty="0" smtClean="0"/>
              <a:t>На </a:t>
            </a:r>
            <a:r>
              <a:rPr lang="ru-RU" sz="4400" dirty="0" smtClean="0"/>
              <a:t>картине “Вратарь” изображен мальчик, широко расставив ноги, упершись руками в колени.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построении предложения с причастным оборотом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Узкая </a:t>
            </a:r>
            <a:r>
              <a:rPr lang="ru-RU" sz="4800" dirty="0" smtClean="0"/>
              <a:t>дорожка была покрыта проваливающимся снегом под ногами;</a:t>
            </a:r>
            <a:r>
              <a:rPr lang="ru-RU" sz="4800" b="1" dirty="0" smtClean="0"/>
              <a:t> </a:t>
            </a:r>
            <a:r>
              <a:rPr lang="ru-RU" sz="4800" dirty="0" smtClean="0"/>
              <a:t>причалившая лодка к берегу.</a:t>
            </a:r>
            <a:endParaRPr lang="ru-RU" sz="4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структуре сложного </a:t>
            </a:r>
            <a:r>
              <a:rPr lang="ru-RU" dirty="0" smtClean="0"/>
              <a:t>предложения: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смешение сочинительной и подчинительной связи.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Эта книга научила меня ценить и уважать друзей, которую я прочитал ещё в детстве. Человеку показалось то, что это сон.</a:t>
            </a:r>
            <a:r>
              <a:rPr lang="ru-RU" b="1" dirty="0" smtClean="0"/>
              <a:t> </a:t>
            </a:r>
            <a:r>
              <a:rPr lang="ru-RU" dirty="0" smtClean="0"/>
              <a:t>Когда ветер усиливается, и кроны деревьев шумят под его порывами.</a:t>
            </a:r>
          </a:p>
          <a:p>
            <a:r>
              <a:rPr lang="ru-RU" dirty="0" smtClean="0"/>
              <a:t>Ум автор текста понимает не только как просвещённость, интеллигентность, но и с понятием “умный” связывалась представление о вольнодумстве.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Отрыв придаточного от определяемого слова.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Сыновья </a:t>
            </a:r>
            <a:r>
              <a:rPr lang="ru-RU" sz="4400" dirty="0" smtClean="0"/>
              <a:t>Тараса только что слезли с коней, которые учились в Киевской бурсе.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Смешение прямой и косвенной речи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Автор </a:t>
            </a:r>
            <a:r>
              <a:rPr lang="ru-RU" sz="4400" dirty="0" smtClean="0"/>
              <a:t>сказал, что я не согласен с мнением рецензента.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Нарушение видовременной соотнесённости глагольных форм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Замирает </a:t>
            </a:r>
            <a:r>
              <a:rPr lang="ru-RU" sz="4400" dirty="0" smtClean="0"/>
              <a:t>на мгновение сердце и вдруг застучит вновь.</a:t>
            </a:r>
            <a:endParaRPr lang="ru-RU" sz="4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Нарушение в построении предложения с несогласованным приложение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романе «Войн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 и мир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» Л.Н.Толстой изобразил военные события 1812 года.</a:t>
            </a:r>
          </a:p>
          <a:p>
            <a:pPr algn="ctr"/>
            <a:r>
              <a:rPr lang="ru-RU" b="1" dirty="0" smtClean="0"/>
              <a:t>Надо: </a:t>
            </a:r>
          </a:p>
          <a:p>
            <a:r>
              <a:rPr lang="ru-RU" dirty="0" smtClean="0"/>
              <a:t>В романе «</a:t>
            </a:r>
            <a:r>
              <a:rPr lang="ru-RU" dirty="0" smtClean="0"/>
              <a:t>Войн </a:t>
            </a:r>
            <a:r>
              <a:rPr lang="ru-RU" dirty="0" smtClean="0"/>
              <a:t>и </a:t>
            </a:r>
            <a:r>
              <a:rPr lang="ru-RU" dirty="0" smtClean="0"/>
              <a:t>мир» </a:t>
            </a:r>
            <a:r>
              <a:rPr lang="ru-RU" dirty="0" smtClean="0"/>
              <a:t>Л.Н.Толстой изобразил военные события 1812 года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 </a:t>
            </a:r>
            <a:r>
              <a:rPr lang="ru-RU" dirty="0" smtClean="0"/>
              <a:t>«Войн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 и мир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» Л.Н.Толстой изобразил военные события 1812 года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Если есть родовое понятие, приложение (название кинофильма, книги, журнала, картины) не изменяем!!!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Разрушение ряда однородных членов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Настоящий </a:t>
            </a:r>
            <a:r>
              <a:rPr lang="ru-RU" sz="4400" dirty="0" smtClean="0"/>
              <a:t>учитель верен своему делу и никогда не отступать от своих принципов. Почти все вещи в доме большие: шкафы, двери, а еще грузовик и комбайн.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977" y="2120319"/>
            <a:ext cx="7886700" cy="1325563"/>
          </a:xfrm>
        </p:spPr>
        <p:txBody>
          <a:bodyPr/>
          <a:lstStyle/>
          <a:p>
            <a:pPr algn="ctr"/>
            <a:r>
              <a:rPr lang="ru-RU" dirty="0" smtClean="0"/>
              <a:t>Спасибо!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9772" y="4429125"/>
            <a:ext cx="589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Успехов в работе!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27028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586803"/>
            <a:ext cx="7772400" cy="8291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грамматических ошибок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2950" y="2397511"/>
            <a:ext cx="7772400" cy="351263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Ошибочное образование формы числительного</a:t>
            </a:r>
          </a:p>
          <a:p>
            <a:r>
              <a:rPr lang="ru-RU" dirty="0" smtClean="0"/>
              <a:t>С </a:t>
            </a:r>
            <a:r>
              <a:rPr lang="ru-RU" dirty="0" smtClean="0"/>
              <a:t>пятистами</a:t>
            </a:r>
            <a:r>
              <a:rPr lang="ru-RU" dirty="0" smtClean="0"/>
              <a:t> рублями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Ошибочное образование формы </a:t>
            </a:r>
            <a:r>
              <a:rPr lang="ru-RU" dirty="0" smtClean="0">
                <a:solidFill>
                  <a:srgbClr val="FF0000"/>
                </a:solidFill>
              </a:rPr>
              <a:t>местоимения</a:t>
            </a:r>
          </a:p>
          <a:p>
            <a:r>
              <a:rPr lang="ru-RU" dirty="0" smtClean="0"/>
              <a:t>Ихнего</a:t>
            </a:r>
            <a:r>
              <a:rPr lang="ru-RU" dirty="0" smtClean="0"/>
              <a:t> </a:t>
            </a:r>
            <a:r>
              <a:rPr lang="ru-RU" dirty="0" smtClean="0"/>
              <a:t>пафоса, </a:t>
            </a:r>
            <a:r>
              <a:rPr lang="ru-RU" dirty="0" smtClean="0"/>
              <a:t>ихи</a:t>
            </a:r>
            <a:r>
              <a:rPr lang="ru-RU" dirty="0" smtClean="0"/>
              <a:t> дети, не хотелось от ее (книги) оторваться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0055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Синтаксические ошибки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Нарушение согласования</a:t>
            </a:r>
          </a:p>
          <a:p>
            <a:r>
              <a:rPr lang="ru-RU" dirty="0" smtClean="0"/>
              <a:t>Я </a:t>
            </a:r>
            <a:r>
              <a:rPr lang="ru-RU" dirty="0" smtClean="0"/>
              <a:t>знаком с группой ребят, серьёзно </a:t>
            </a:r>
            <a:r>
              <a:rPr lang="ru-RU" dirty="0" smtClean="0"/>
              <a:t>увлекающемися</a:t>
            </a:r>
            <a:r>
              <a:rPr lang="ru-RU" dirty="0" smtClean="0"/>
              <a:t> </a:t>
            </a:r>
            <a:r>
              <a:rPr lang="ru-RU" dirty="0" smtClean="0"/>
              <a:t>джазом.</a:t>
            </a:r>
          </a:p>
          <a:p>
            <a:r>
              <a:rPr lang="ru-RU" dirty="0" smtClean="0"/>
              <a:t>Базаров </a:t>
            </a:r>
            <a:r>
              <a:rPr lang="ru-RU" dirty="0" smtClean="0"/>
              <a:t>не может побороть чувство любви, охватывающую его;</a:t>
            </a:r>
          </a:p>
          <a:p>
            <a:r>
              <a:rPr lang="ru-RU" dirty="0" smtClean="0"/>
              <a:t>По обоим сторонам дороги тянулись холмы; браконьерам, нарушающих закон;</a:t>
            </a:r>
          </a:p>
          <a:p>
            <a:r>
              <a:rPr lang="ru-RU" dirty="0" smtClean="0"/>
              <a:t>Базаров говорит Аркадию, что твой отец — человек отставной.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45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Синтаксические ошибки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         </a:t>
            </a:r>
            <a:r>
              <a:rPr lang="ru-RU" dirty="0" smtClean="0">
                <a:solidFill>
                  <a:srgbClr val="FF0000"/>
                </a:solidFill>
              </a:rPr>
              <a:t>Нарушение управления</a:t>
            </a:r>
          </a:p>
          <a:p>
            <a:r>
              <a:rPr lang="ru-RU" dirty="0" smtClean="0"/>
              <a:t>Нужно </a:t>
            </a:r>
            <a:r>
              <a:rPr lang="ru-RU" dirty="0" smtClean="0"/>
              <a:t>сделать свою природу более красивую, повествует читателей, согласно </a:t>
            </a:r>
            <a:r>
              <a:rPr lang="ru-RU" dirty="0" smtClean="0"/>
              <a:t>закона,он</a:t>
            </a:r>
            <a:r>
              <a:rPr lang="ru-RU" dirty="0" smtClean="0"/>
              <a:t> показан человеком сильной воли, богатого умом, крепкого здоровьем;</a:t>
            </a:r>
          </a:p>
          <a:p>
            <a:r>
              <a:rPr lang="ru-RU" dirty="0" smtClean="0"/>
              <a:t>особое внимание было уделено на составление плана; следует отметить о том, что в доме Ноздрева все имело хаотический вид; ему характерны многие отрицательные черты; уверен в будущее, Соня жалела и переживала за Раскольникова; жажда к славе;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Ошибки </a:t>
            </a:r>
            <a:r>
              <a:rPr lang="ru-RU" dirty="0" smtClean="0">
                <a:solidFill>
                  <a:srgbClr val="FF0000"/>
                </a:solidFill>
              </a:rPr>
              <a:t>в структуре простого предложения:</a:t>
            </a:r>
          </a:p>
          <a:p>
            <a:r>
              <a:rPr lang="ru-RU" dirty="0" smtClean="0"/>
              <a:t>нарушение связи между подлежащим и сказуемым,</a:t>
            </a:r>
          </a:p>
          <a:p>
            <a:r>
              <a:rPr lang="ru-RU" dirty="0" smtClean="0"/>
              <a:t>Солнце села; но не вечно ни юность, ни лето; это было моей единственной книгой в дни войны;20Нарушение границы предложения</a:t>
            </a:r>
          </a:p>
          <a:p>
            <a:r>
              <a:rPr lang="ru-RU" dirty="0" smtClean="0"/>
              <a:t>Собаки напали на след зайца. И стали гонять его по вырубке. Когда герой опомнился. Было уже поздно.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структуре простого предложения: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нарушение </a:t>
            </a:r>
            <a:r>
              <a:rPr lang="ru-RU" dirty="0" smtClean="0">
                <a:solidFill>
                  <a:srgbClr val="FF0000"/>
                </a:solidFill>
              </a:rPr>
              <a:t>связи между подлежащим и сказуемым,</a:t>
            </a:r>
          </a:p>
          <a:p>
            <a:r>
              <a:rPr lang="ru-RU" dirty="0" smtClean="0"/>
              <a:t>Солнце села; но не вечно ни юность, ни лето; это было моей единственной книгой в дни </a:t>
            </a:r>
            <a:r>
              <a:rPr lang="ru-RU" dirty="0" smtClean="0"/>
              <a:t>войны;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Нарушение </a:t>
            </a:r>
            <a:r>
              <a:rPr lang="ru-RU" dirty="0" smtClean="0">
                <a:solidFill>
                  <a:srgbClr val="FF0000"/>
                </a:solidFill>
              </a:rPr>
              <a:t>границы предложения</a:t>
            </a:r>
          </a:p>
          <a:p>
            <a:r>
              <a:rPr lang="ru-RU" dirty="0" smtClean="0"/>
              <a:t>Собаки напали на след зайца. И стали гонять его по вырубке. Когда герой опомнился. Было уже поздно.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Ошибки в структуре простого предложения: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         нарушение </a:t>
            </a:r>
            <a:r>
              <a:rPr lang="ru-RU" dirty="0" smtClean="0"/>
              <a:t>связи между подлежащим и сказуемым,</a:t>
            </a:r>
          </a:p>
          <a:p>
            <a:r>
              <a:rPr lang="ru-RU" dirty="0" smtClean="0"/>
              <a:t>Солнце села; но не вечно ни юность, ни лето; это было моей единственной книгой в дни войны;20Нарушение границы предложения</a:t>
            </a:r>
          </a:p>
          <a:p>
            <a:r>
              <a:rPr lang="ru-RU" dirty="0" smtClean="0"/>
              <a:t>Собаки напали на след зайца. И стали гонять его по вырубке. Когда герой опомнился. Было уже поздно.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Неудачное употребление местоимений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Приезжий снял </a:t>
            </a:r>
            <a:r>
              <a:rPr lang="ru-RU" dirty="0" smtClean="0"/>
              <a:t>со стула тяжелый сверток и отодвинул его в сторону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Манилов </a:t>
            </a:r>
            <a:r>
              <a:rPr lang="ru-RU" dirty="0" smtClean="0"/>
              <a:t>попросил Павла Ивановича пройти в его кабинет.</a:t>
            </a:r>
          </a:p>
          <a:p>
            <a:r>
              <a:rPr lang="ru-RU" dirty="0" smtClean="0"/>
              <a:t>Собакевич потребовал у Чичикова написать себе расписку.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Нарушение связи между подлежащим и сказуемым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Большинство </a:t>
            </a:r>
            <a:r>
              <a:rPr lang="ru-RU" dirty="0" smtClean="0"/>
              <a:t>возражали против такой оценки его творчества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Обычно </a:t>
            </a:r>
            <a:r>
              <a:rPr lang="ru-RU" dirty="0" smtClean="0"/>
              <a:t>молодежь является носителями передовых идей.</a:t>
            </a:r>
          </a:p>
          <a:p>
            <a:r>
              <a:rPr lang="ru-RU" dirty="0" smtClean="0"/>
              <a:t>Произошло еще ряд событий.</a:t>
            </a:r>
          </a:p>
          <a:p>
            <a:r>
              <a:rPr lang="ru-RU" dirty="0" smtClean="0"/>
              <a:t>Чтобы приносить пользу Родине, нужно смелость, знания, чёткость (вместо:….нужны смелость, знания, честность);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Нарушение способа выражения сказуемого в отдельных конструкциях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Он </a:t>
            </a:r>
            <a:r>
              <a:rPr lang="ru-RU" sz="4000" dirty="0" smtClean="0"/>
              <a:t>написал книгу, которая эпопея. Все были рады, счастливы и весёлые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A24B9-5283-4922-98AC-B8CA2CBC310A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713</Words>
  <Application>Microsoft Office PowerPoint</Application>
  <PresentationFormat>Экран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Научись видеть эти ошибки! (8 задание ЕГЭ)</vt:lpstr>
      <vt:lpstr>Виды грамматических ошибок</vt:lpstr>
      <vt:lpstr>Синтаксические ошибки</vt:lpstr>
      <vt:lpstr>Синтаксические ошибки</vt:lpstr>
      <vt:lpstr>Ошибки в структуре простого предложения: </vt:lpstr>
      <vt:lpstr>Ошибки в структуре простого предложения: </vt:lpstr>
      <vt:lpstr>Неудачное употребление местоимений </vt:lpstr>
      <vt:lpstr>Нарушение связи между подлежащим и сказуемым </vt:lpstr>
      <vt:lpstr>Нарушение способа выражения сказуемого в отдельных конструкциях </vt:lpstr>
      <vt:lpstr>Ошибки в построении предложения с однородными членами </vt:lpstr>
      <vt:lpstr>Ошибки в построении предложения с деепричастным оборотом </vt:lpstr>
      <vt:lpstr>Ошибки в построении предложения с причастным оборотом </vt:lpstr>
      <vt:lpstr>Ошибки в структуре сложного предложения: </vt:lpstr>
      <vt:lpstr>Отрыв придаточного от определяемого слова. </vt:lpstr>
      <vt:lpstr>Смешение прямой и косвенной речи </vt:lpstr>
      <vt:lpstr>Нарушение видовременной соотнесённости глагольных форм </vt:lpstr>
      <vt:lpstr>Нарушение в построении предложения с несогласованным приложение</vt:lpstr>
      <vt:lpstr>Разрушение ряда однородных членов </vt:lpstr>
      <vt:lpstr>Спасибо!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Oleg Griban</dc:creator>
  <cp:lastModifiedBy>МБОУ СОШ №22</cp:lastModifiedBy>
  <cp:revision>9</cp:revision>
  <dcterms:created xsi:type="dcterms:W3CDTF">2018-01-08T14:19:34Z</dcterms:created>
  <dcterms:modified xsi:type="dcterms:W3CDTF">2024-02-05T06:37:32Z</dcterms:modified>
</cp:coreProperties>
</file>